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2" r:id="rId1"/>
    <p:sldMasterId id="2147483687" r:id="rId2"/>
  </p:sldMasterIdLst>
  <p:notesMasterIdLst>
    <p:notesMasterId r:id="rId27"/>
  </p:notesMasterIdLst>
  <p:handoutMasterIdLst>
    <p:handoutMasterId r:id="rId28"/>
  </p:handoutMasterIdLst>
  <p:sldIdLst>
    <p:sldId id="1385" r:id="rId3"/>
    <p:sldId id="1696" r:id="rId4"/>
    <p:sldId id="1697" r:id="rId5"/>
    <p:sldId id="1642" r:id="rId6"/>
    <p:sldId id="1643" r:id="rId7"/>
    <p:sldId id="1650" r:id="rId8"/>
    <p:sldId id="1644" r:id="rId9"/>
    <p:sldId id="1645" r:id="rId10"/>
    <p:sldId id="1401" r:id="rId11"/>
    <p:sldId id="1402" r:id="rId12"/>
    <p:sldId id="1397" r:id="rId13"/>
    <p:sldId id="1398" r:id="rId14"/>
    <p:sldId id="1399" r:id="rId15"/>
    <p:sldId id="1400" r:id="rId16"/>
    <p:sldId id="1558" r:id="rId17"/>
    <p:sldId id="1559" r:id="rId18"/>
    <p:sldId id="1594" r:id="rId19"/>
    <p:sldId id="1477" r:id="rId20"/>
    <p:sldId id="1478" r:id="rId21"/>
    <p:sldId id="1479" r:id="rId22"/>
    <p:sldId id="1480" r:id="rId23"/>
    <p:sldId id="1622" r:id="rId24"/>
    <p:sldId id="1698" r:id="rId25"/>
    <p:sldId id="1695" r:id="rId26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u="sng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u="sng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u="sng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u="sng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u="sng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000" u="sng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000" u="sng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000" u="sng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000" u="sng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2" orient="horz" pos="1584" userDrawn="1">
          <p15:clr>
            <a:srgbClr val="A4A3A4"/>
          </p15:clr>
        </p15:guide>
        <p15:guide id="3" orient="horz" pos="2592">
          <p15:clr>
            <a:srgbClr val="A4A3A4"/>
          </p15:clr>
        </p15:guide>
        <p15:guide id="4" pos="2880">
          <p15:clr>
            <a:srgbClr val="A4A3A4"/>
          </p15:clr>
        </p15:guide>
        <p15:guide id="5" pos="384">
          <p15:clr>
            <a:srgbClr val="A4A3A4"/>
          </p15:clr>
        </p15:guide>
        <p15:guide id="6" pos="528" userDrawn="1">
          <p15:clr>
            <a:srgbClr val="A4A3A4"/>
          </p15:clr>
        </p15:guide>
        <p15:guide id="7" orient="horz" pos="3552" userDrawn="1">
          <p15:clr>
            <a:srgbClr val="A4A3A4"/>
          </p15:clr>
        </p15:guide>
        <p15:guide id="8" orient="horz" pos="1104" userDrawn="1">
          <p15:clr>
            <a:srgbClr val="A4A3A4"/>
          </p15:clr>
        </p15:guide>
        <p15:guide id="9" orient="horz" pos="1008" userDrawn="1">
          <p15:clr>
            <a:srgbClr val="A4A3A4"/>
          </p15:clr>
        </p15:guide>
        <p15:guide id="10" orient="horz" pos="192" userDrawn="1">
          <p15:clr>
            <a:srgbClr val="A4A3A4"/>
          </p15:clr>
        </p15:guide>
        <p15:guide id="11" pos="5568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25">
          <p15:clr>
            <a:srgbClr val="A4A3A4"/>
          </p15:clr>
        </p15:guide>
        <p15:guide id="2" pos="2304">
          <p15:clr>
            <a:srgbClr val="A4A3A4"/>
          </p15:clr>
        </p15:guide>
        <p15:guide id="3" orient="horz" pos="2929">
          <p15:clr>
            <a:srgbClr val="A4A3A4"/>
          </p15:clr>
        </p15:guide>
        <p15:guide id="4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rtners Information Systems" initials="PHS IS" lastIdx="11" clrIdx="0"/>
  <p:cmAuthor id="2" name="Aaron Nathan" initials="AN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339933"/>
    <a:srgbClr val="FF7C80"/>
    <a:srgbClr val="000099"/>
    <a:srgbClr val="800000"/>
    <a:srgbClr val="700015"/>
    <a:srgbClr val="FFFFCC"/>
    <a:srgbClr val="E8E8E8"/>
    <a:srgbClr val="F0F0F0"/>
    <a:srgbClr val="FEE6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00" autoAdjust="0"/>
    <p:restoredTop sz="84871" autoAdjust="0"/>
  </p:normalViewPr>
  <p:slideViewPr>
    <p:cSldViewPr>
      <p:cViewPr>
        <p:scale>
          <a:sx n="89" d="100"/>
          <a:sy n="89" d="100"/>
        </p:scale>
        <p:origin x="-516" y="-72"/>
      </p:cViewPr>
      <p:guideLst>
        <p:guide orient="horz" pos="1584"/>
        <p:guide orient="horz" pos="2592"/>
        <p:guide orient="horz" pos="3552"/>
        <p:guide orient="horz" pos="1104"/>
        <p:guide orient="horz" pos="1008"/>
        <p:guide orient="horz" pos="192"/>
        <p:guide pos="2880"/>
        <p:guide pos="384"/>
        <p:guide pos="528"/>
        <p:guide pos="5568"/>
      </p:guideLst>
    </p:cSldViewPr>
  </p:slideViewPr>
  <p:outlineViewPr>
    <p:cViewPr>
      <p:scale>
        <a:sx n="50" d="100"/>
        <a:sy n="50" d="100"/>
      </p:scale>
      <p:origin x="0" y="-2388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200" d="100"/>
        <a:sy n="200" d="100"/>
      </p:scale>
      <p:origin x="0" y="-19699"/>
    </p:cViewPr>
  </p:sorterViewPr>
  <p:notesViewPr>
    <p:cSldViewPr>
      <p:cViewPr>
        <p:scale>
          <a:sx n="100" d="100"/>
          <a:sy n="100" d="100"/>
        </p:scale>
        <p:origin x="-810" y="2250"/>
      </p:cViewPr>
      <p:guideLst>
        <p:guide orient="horz" pos="3025"/>
        <p:guide orient="horz" pos="2929"/>
        <p:guide pos="2304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2" tIns="46581" rIns="93162" bIns="46581" numCol="1" anchor="t" anchorCtr="0" compatLnSpc="1">
            <a:prstTxWarp prst="textNoShape">
              <a:avLst/>
            </a:prstTxWarp>
          </a:bodyPr>
          <a:lstStyle>
            <a:lvl1pPr defTabSz="931681" eaLnBrk="0" hangingPunct="0">
              <a:defRPr sz="1300" u="none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3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257" y="1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2" tIns="46581" rIns="93162" bIns="46581" numCol="1" anchor="t" anchorCtr="0" compatLnSpc="1">
            <a:prstTxWarp prst="textNoShape">
              <a:avLst/>
            </a:prstTxWarp>
          </a:bodyPr>
          <a:lstStyle>
            <a:lvl1pPr algn="r" defTabSz="931681" eaLnBrk="0" hangingPunct="0">
              <a:defRPr sz="1300" u="none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38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2195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2" tIns="46581" rIns="93162" bIns="46581" numCol="1" anchor="b" anchorCtr="0" compatLnSpc="1">
            <a:prstTxWarp prst="textNoShape">
              <a:avLst/>
            </a:prstTxWarp>
          </a:bodyPr>
          <a:lstStyle>
            <a:lvl1pPr defTabSz="931681" eaLnBrk="0" hangingPunct="0">
              <a:defRPr sz="1300" u="none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3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257" y="8832195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2" tIns="46581" rIns="93162" bIns="46581" numCol="1" anchor="b" anchorCtr="0" compatLnSpc="1">
            <a:prstTxWarp prst="textNoShape">
              <a:avLst/>
            </a:prstTxWarp>
          </a:bodyPr>
          <a:lstStyle>
            <a:lvl1pPr algn="r" defTabSz="931681" eaLnBrk="0" hangingPunct="0">
              <a:defRPr sz="1300" u="none"/>
            </a:lvl1pPr>
          </a:lstStyle>
          <a:p>
            <a:pPr>
              <a:defRPr/>
            </a:pPr>
            <a:fld id="{6E44D001-CD99-461C-A6ED-ADB981E27B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6207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2" tIns="46581" rIns="93162" bIns="46581" numCol="1" anchor="t" anchorCtr="0" compatLnSpc="1">
            <a:prstTxWarp prst="textNoShape">
              <a:avLst/>
            </a:prstTxWarp>
          </a:bodyPr>
          <a:lstStyle>
            <a:lvl1pPr defTabSz="931681" eaLnBrk="0" hangingPunct="0">
              <a:defRPr sz="1300" u="none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257" y="1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2" tIns="46581" rIns="93162" bIns="46581" numCol="1" anchor="t" anchorCtr="0" compatLnSpc="1">
            <a:prstTxWarp prst="textNoShape">
              <a:avLst/>
            </a:prstTxWarp>
          </a:bodyPr>
          <a:lstStyle>
            <a:lvl1pPr algn="r" defTabSz="931681" eaLnBrk="0" hangingPunct="0">
              <a:defRPr sz="1300" u="none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9788" cy="34877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112" y="4416098"/>
            <a:ext cx="5142177" cy="4183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2" tIns="46581" rIns="93162" bIns="465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195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2" tIns="46581" rIns="93162" bIns="46581" numCol="1" anchor="b" anchorCtr="0" compatLnSpc="1">
            <a:prstTxWarp prst="textNoShape">
              <a:avLst/>
            </a:prstTxWarp>
          </a:bodyPr>
          <a:lstStyle>
            <a:lvl1pPr defTabSz="931681" eaLnBrk="0" hangingPunct="0">
              <a:defRPr sz="1300" u="none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7655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/>
          <a:lstStyle/>
          <a:p>
            <a:fld id="{F34D133A-C133-43AD-9320-2E87579D4ABB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9302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4D133A-C133-43AD-9320-2E87579D4ABB}" type="slidenum">
              <a:rPr kumimoji="0" lang="en-US" sz="2000" b="0" i="0" u="sng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2000" b="0" i="0" u="sng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5095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/>
          <a:lstStyle/>
          <a:p>
            <a:fld id="{F34D133A-C133-43AD-9320-2E87579D4AB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641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/>
          <a:lstStyle/>
          <a:p>
            <a:fld id="{F34D133A-C133-43AD-9320-2E87579D4AB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762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lIns="93167" tIns="46585" rIns="93167" bIns="46585"/>
          <a:lstStyle/>
          <a:p>
            <a:fld id="{F34D133A-C133-43AD-9320-2E87579D4ABB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9743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lIns="93167" tIns="46585" rIns="93167" bIns="46585"/>
          <a:lstStyle/>
          <a:p>
            <a:fld id="{F34D133A-C133-43AD-9320-2E87579D4ABB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9743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lIns="93167" tIns="46585" rIns="93167" bIns="46585"/>
          <a:lstStyle/>
          <a:p>
            <a:fld id="{F34D133A-C133-43AD-9320-2E87579D4ABB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9743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lIns="93167" tIns="46585" rIns="93167" bIns="46585"/>
          <a:lstStyle/>
          <a:p>
            <a:fld id="{F34D133A-C133-43AD-9320-2E87579D4ABB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974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57200" y="381000"/>
            <a:ext cx="8170254" cy="6035040"/>
            <a:chOff x="457200" y="381000"/>
            <a:chExt cx="8170254" cy="6035040"/>
          </a:xfrm>
        </p:grpSpPr>
        <p:sp>
          <p:nvSpPr>
            <p:cNvPr id="8" name="Rectangle 7"/>
            <p:cNvSpPr/>
            <p:nvPr/>
          </p:nvSpPr>
          <p:spPr>
            <a:xfrm>
              <a:off x="457200" y="38100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u="none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4" name="Rectangle 13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 u="none">
                <a:solidFill>
                  <a:prstClr val="white"/>
                </a:solidFill>
                <a:latin typeface="Arial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 u="none">
                <a:solidFill>
                  <a:prstClr val="white"/>
                </a:solidFill>
                <a:latin typeface="Arial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924050"/>
          </a:xfrm>
        </p:spPr>
        <p:txBody>
          <a:bodyPr anchor="b" anchorCtr="0">
            <a:noAutofit/>
          </a:bodyPr>
          <a:lstStyle>
            <a:lvl1pPr>
              <a:defRPr sz="5400" b="1" kern="1200">
                <a:solidFill>
                  <a:srgbClr val="0066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42188" cy="1752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3741" y="6122894"/>
            <a:ext cx="2133600" cy="259317"/>
          </a:xfrm>
        </p:spPr>
        <p:txBody>
          <a:bodyPr/>
          <a:lstStyle/>
          <a:p>
            <a:fld id="{C04BBC1A-7DAA-4A64-A761-78672A2A4CEF}" type="datetime1">
              <a:rPr lang="en-US" smtClean="0">
                <a:solidFill>
                  <a:srgbClr val="E4E9EF">
                    <a:lumMod val="60000"/>
                    <a:lumOff val="40000"/>
                  </a:srgbClr>
                </a:solidFill>
              </a:rPr>
              <a:t>5/9/2018</a:t>
            </a:fld>
            <a:endParaRPr lang="en-US">
              <a:solidFill>
                <a:srgbClr val="E4E9EF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2894"/>
            <a:ext cx="2895600" cy="257810"/>
          </a:xfrm>
        </p:spPr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722235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17137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u="none">
                <a:solidFill>
                  <a:prstClr val="white"/>
                </a:solidFill>
                <a:latin typeface="Arial"/>
              </a:endParaRPr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sz="1800" u="none">
                  <a:solidFill>
                    <a:prstClr val="white"/>
                  </a:solidFill>
                  <a:latin typeface="Arial"/>
                </a:endParaRPr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sz="1800" u="none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799" cy="1126808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0066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495800"/>
          </a:xfrm>
        </p:spPr>
        <p:txBody>
          <a:bodyPr/>
          <a:lstStyle>
            <a:lvl1pPr>
              <a:buClr>
                <a:srgbClr val="0066FF"/>
              </a:buClr>
              <a:defRPr/>
            </a:lvl1pPr>
            <a:lvl2pPr marL="579438" indent="-228600">
              <a:buClr>
                <a:srgbClr val="0066FF"/>
              </a:buClr>
              <a:buFont typeface="Lucida Grande"/>
              <a:buChar char="-"/>
              <a:defRPr/>
            </a:lvl2pPr>
            <a:lvl3pPr marL="808038" indent="-228600">
              <a:buClr>
                <a:srgbClr val="0066FF"/>
              </a:buClr>
              <a:buFont typeface="Wingdings" charset="2"/>
              <a:buChar char="§"/>
              <a:defRPr/>
            </a:lvl3pPr>
            <a:lvl4pPr marL="1036638" indent="-228600">
              <a:buClr>
                <a:srgbClr val="0066FF"/>
              </a:buClr>
              <a:buFont typeface="Courier New"/>
              <a:buChar char="o"/>
              <a:defRPr/>
            </a:lvl4pPr>
            <a:lvl5pPr marL="1265238" indent="-228600">
              <a:buClr>
                <a:srgbClr val="0066FF"/>
              </a:buClr>
              <a:buFont typeface="Courier New"/>
              <a:buChar char="o"/>
              <a:defRPr/>
            </a:lvl5pPr>
            <a:lvl6pPr marL="1485900" indent="-228600">
              <a:buClr>
                <a:srgbClr val="0066FF"/>
              </a:buClr>
              <a:buFont typeface="Courier New"/>
              <a:buChar char="o"/>
              <a:defRPr/>
            </a:lvl6pPr>
            <a:lvl7pPr marL="1712913" indent="-228600">
              <a:buClr>
                <a:srgbClr val="0066FF"/>
              </a:buClr>
              <a:buFont typeface="Courier New"/>
              <a:buChar char="o"/>
              <a:defRPr/>
            </a:lvl7pPr>
            <a:lvl8pPr marL="1947863" indent="-228600">
              <a:buClr>
                <a:srgbClr val="0066FF"/>
              </a:buClr>
              <a:buFont typeface="Courier New"/>
              <a:buChar char="o"/>
              <a:defRPr/>
            </a:lvl8pPr>
            <a:lvl9pPr marL="2174875" indent="-228600">
              <a:buClr>
                <a:srgbClr val="0066FF"/>
              </a:buClr>
              <a:buFont typeface="Courier New"/>
              <a:buChar char="o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DB5AC-5E2F-4976-850C-4BB0FF708775}" type="datetime1">
              <a:rPr lang="en-US" smtClean="0">
                <a:solidFill>
                  <a:srgbClr val="E4E9EF">
                    <a:lumMod val="60000"/>
                    <a:lumOff val="40000"/>
                  </a:srgbClr>
                </a:solidFill>
              </a:rPr>
              <a:t>5/9/2018</a:t>
            </a:fld>
            <a:endParaRPr lang="en-US">
              <a:solidFill>
                <a:srgbClr val="E4E9EF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307138"/>
            <a:ext cx="762000" cy="271463"/>
          </a:xfrm>
        </p:spPr>
        <p:txBody>
          <a:bodyPr/>
          <a:lstStyle>
            <a:lvl1pPr>
              <a:defRPr u="none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FE4BAC9-6D41-4691-9299-18EF07EF01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489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12" name="Rectangle 11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u="none">
                <a:solidFill>
                  <a:prstClr val="white"/>
                </a:solidFill>
                <a:latin typeface="Arial"/>
              </a:endParaRPr>
            </a:p>
          </p:txBody>
        </p:sp>
        <p:grpSp>
          <p:nvGrpSpPr>
            <p:cNvPr id="6" name="Group 11"/>
            <p:cNvGrpSpPr/>
            <p:nvPr/>
          </p:nvGrpSpPr>
          <p:grpSpPr>
            <a:xfrm>
              <a:off x="562842" y="475488"/>
              <a:ext cx="7982713" cy="5888736"/>
              <a:chOff x="562842" y="475488"/>
              <a:chExt cx="7982713" cy="5888736"/>
            </a:xfrm>
          </p:grpSpPr>
          <p:sp>
            <p:nvSpPr>
              <p:cNvPr id="8" name="Rectangle 7"/>
              <p:cNvSpPr>
                <a:spLocks/>
              </p:cNvSpPr>
              <p:nvPr/>
            </p:nvSpPr>
            <p:spPr>
              <a:xfrm>
                <a:off x="562843" y="475488"/>
                <a:ext cx="7982712" cy="5888736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sz="1800" u="none">
                  <a:solidFill>
                    <a:prstClr val="white"/>
                  </a:solidFill>
                  <a:latin typeface="Arial"/>
                </a:endParaRPr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562842" y="6133646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62842" y="3427528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0113" y="3442447"/>
            <a:ext cx="7345362" cy="1532965"/>
          </a:xfrm>
        </p:spPr>
        <p:txBody>
          <a:bodyPr anchor="b" anchorCtr="0">
            <a:normAutofit/>
          </a:bodyPr>
          <a:lstStyle>
            <a:lvl1pPr>
              <a:defRPr sz="3600" b="1">
                <a:solidFill>
                  <a:srgbClr val="0066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029200"/>
            <a:ext cx="7345362" cy="990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9259" y="6122894"/>
            <a:ext cx="2133600" cy="259317"/>
          </a:xfrm>
        </p:spPr>
        <p:txBody>
          <a:bodyPr/>
          <a:lstStyle/>
          <a:p>
            <a:fld id="{CE190394-1C0D-414D-83F8-C73275A2BE30}" type="datetime1">
              <a:rPr lang="en-US" smtClean="0">
                <a:solidFill>
                  <a:srgbClr val="E4E9EF">
                    <a:lumMod val="60000"/>
                    <a:lumOff val="40000"/>
                  </a:srgbClr>
                </a:solidFill>
              </a:rPr>
              <a:t>5/9/2018</a:t>
            </a:fld>
            <a:endParaRPr lang="en-US">
              <a:solidFill>
                <a:srgbClr val="E4E9EF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4401"/>
            <a:ext cx="2895600" cy="257810"/>
          </a:xfrm>
        </p:spPr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36493" y="533400"/>
            <a:ext cx="7836408" cy="2828925"/>
          </a:xfrm>
        </p:spPr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en-US"/>
              <a:t>Click icon to add picture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8314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21" name="Rectangle 2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1" u="none">
                <a:solidFill>
                  <a:prstClr val="white"/>
                </a:solidFill>
                <a:latin typeface="Arial"/>
              </a:endParaRPr>
            </a:p>
          </p:txBody>
        </p:sp>
        <p:grpSp>
          <p:nvGrpSpPr>
            <p:cNvPr id="9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sz="1800" b="1" u="none">
                  <a:solidFill>
                    <a:prstClr val="white"/>
                  </a:solidFill>
                  <a:latin typeface="Arial"/>
                </a:endParaRPr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sz="1800" b="1" u="none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44158"/>
            <a:ext cx="8534400" cy="1339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1">
                <a:solidFill>
                  <a:srgbClr val="0066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752600"/>
            <a:ext cx="4191000" cy="457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rgbClr val="0066FF"/>
              </a:buClr>
              <a:defRPr sz="2000"/>
            </a:lvl1pPr>
            <a:lvl2pPr marL="579438" indent="-228600">
              <a:buClr>
                <a:srgbClr val="0066FF"/>
              </a:buClr>
              <a:buFont typeface="Lucida Grande"/>
              <a:buChar char="-"/>
              <a:defRPr sz="1800"/>
            </a:lvl2pPr>
            <a:lvl3pPr marL="808038" indent="-228600">
              <a:buClr>
                <a:srgbClr val="0066FF"/>
              </a:buClr>
              <a:buFont typeface="Wingdings" charset="2"/>
              <a:buChar char="§"/>
              <a:defRPr sz="1800"/>
            </a:lvl3pPr>
            <a:lvl4pPr marL="1036638" indent="-228600">
              <a:buClr>
                <a:srgbClr val="0066FF"/>
              </a:buClr>
              <a:buFont typeface="Courier New"/>
              <a:buChar char="o"/>
              <a:defRPr sz="1800"/>
            </a:lvl4pPr>
            <a:lvl5pPr>
              <a:buClr>
                <a:srgbClr val="0066FF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752600"/>
            <a:ext cx="4114800" cy="457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rgbClr val="0066FF"/>
              </a:buClr>
              <a:defRPr sz="2000"/>
            </a:lvl1pPr>
            <a:lvl2pPr marL="579438" indent="-228600">
              <a:buClr>
                <a:srgbClr val="0066FF"/>
              </a:buClr>
              <a:buFont typeface="Lucida Grande"/>
              <a:buChar char="-"/>
              <a:defRPr sz="1800"/>
            </a:lvl2pPr>
            <a:lvl3pPr marL="808038" indent="-228600">
              <a:buClr>
                <a:srgbClr val="0066FF"/>
              </a:buClr>
              <a:buFont typeface="Wingdings" charset="2"/>
              <a:buChar char="§"/>
              <a:defRPr sz="1800"/>
            </a:lvl3pPr>
            <a:lvl4pPr marL="1036638" indent="-228600">
              <a:buClr>
                <a:srgbClr val="0066FF"/>
              </a:buClr>
              <a:buFont typeface="Courier New"/>
              <a:buChar char="o"/>
              <a:defRPr sz="1800"/>
            </a:lvl4pPr>
            <a:lvl5pPr>
              <a:buClr>
                <a:srgbClr val="0066FF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D4455-7080-4251-8D1C-03564A1CBB5F}" type="datetime1">
              <a:rPr lang="en-US" smtClean="0">
                <a:solidFill>
                  <a:srgbClr val="E4E9EF">
                    <a:lumMod val="60000"/>
                    <a:lumOff val="40000"/>
                  </a:srgbClr>
                </a:solidFill>
              </a:rPr>
              <a:t>5/9/2018</a:t>
            </a:fld>
            <a:endParaRPr lang="en-US">
              <a:solidFill>
                <a:srgbClr val="E4E9EF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191000" y="6324600"/>
            <a:ext cx="762000" cy="271463"/>
          </a:xfrm>
        </p:spPr>
        <p:txBody>
          <a:bodyPr/>
          <a:lstStyle>
            <a:lvl1pPr>
              <a:defRPr u="none">
                <a:solidFill>
                  <a:srgbClr val="404040"/>
                </a:solidFill>
              </a:defRPr>
            </a:lvl1pPr>
          </a:lstStyle>
          <a:p>
            <a:fld id="{CFE4BAC9-6D41-4691-9299-18EF07EF0177}" type="slidenum">
              <a:rPr lang="en-US" smtClean="0">
                <a:latin typeface="Arial"/>
              </a:rPr>
              <a:pPr/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86974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21" name="Rectangle 2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1" u="none">
                <a:solidFill>
                  <a:prstClr val="white"/>
                </a:solidFill>
                <a:latin typeface="Arial"/>
              </a:endParaRPr>
            </a:p>
          </p:txBody>
        </p:sp>
        <p:grpSp>
          <p:nvGrpSpPr>
            <p:cNvPr id="2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sz="1800" b="1" u="none">
                  <a:solidFill>
                    <a:prstClr val="white"/>
                  </a:solidFill>
                  <a:latin typeface="Arial"/>
                </a:endParaRPr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sz="1800" b="1" u="none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44158"/>
            <a:ext cx="8534400" cy="1339850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0066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752600"/>
            <a:ext cx="4191000" cy="4572000"/>
          </a:xfrm>
        </p:spPr>
        <p:txBody>
          <a:bodyPr>
            <a:normAutofit/>
          </a:bodyPr>
          <a:lstStyle>
            <a:lvl1pPr>
              <a:buClr>
                <a:srgbClr val="0066FF"/>
              </a:buClr>
              <a:defRPr sz="2000"/>
            </a:lvl1pPr>
            <a:lvl2pPr marL="579438" indent="-228600">
              <a:buClr>
                <a:srgbClr val="0066FF"/>
              </a:buClr>
              <a:buFont typeface="Lucida Grande"/>
              <a:buChar char="-"/>
              <a:defRPr sz="1800"/>
            </a:lvl2pPr>
            <a:lvl3pPr marL="808038" indent="-228600">
              <a:buClr>
                <a:srgbClr val="0066FF"/>
              </a:buClr>
              <a:buFont typeface="Wingdings" charset="2"/>
              <a:buChar char="§"/>
              <a:defRPr sz="1800"/>
            </a:lvl3pPr>
            <a:lvl4pPr marL="1036638" indent="-228600">
              <a:buClr>
                <a:srgbClr val="0066FF"/>
              </a:buClr>
              <a:buFont typeface="Courier New"/>
              <a:buChar char="o"/>
              <a:defRPr sz="1800"/>
            </a:lvl4pPr>
            <a:lvl5pPr>
              <a:buClr>
                <a:srgbClr val="0066FF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752600"/>
            <a:ext cx="4114800" cy="4572000"/>
          </a:xfrm>
        </p:spPr>
        <p:txBody>
          <a:bodyPr>
            <a:normAutofit/>
          </a:bodyPr>
          <a:lstStyle>
            <a:lvl1pPr>
              <a:buClr>
                <a:srgbClr val="0066FF"/>
              </a:buClr>
              <a:defRPr sz="2000"/>
            </a:lvl1pPr>
            <a:lvl2pPr marL="579438" indent="-228600">
              <a:buClr>
                <a:srgbClr val="0066FF"/>
              </a:buClr>
              <a:buFont typeface="Lucida Grande"/>
              <a:buChar char="-"/>
              <a:defRPr sz="1800"/>
            </a:lvl2pPr>
            <a:lvl3pPr marL="808038" indent="-228600">
              <a:buClr>
                <a:srgbClr val="0066FF"/>
              </a:buClr>
              <a:buFont typeface="Wingdings" charset="2"/>
              <a:buChar char="§"/>
              <a:defRPr sz="1800"/>
            </a:lvl3pPr>
            <a:lvl4pPr marL="1036638" indent="-228600">
              <a:buClr>
                <a:srgbClr val="0066FF"/>
              </a:buClr>
              <a:buFont typeface="Courier New"/>
              <a:buChar char="o"/>
              <a:defRPr sz="1800"/>
            </a:lvl4pPr>
            <a:lvl5pPr>
              <a:buClr>
                <a:srgbClr val="0066FF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191000" y="6359768"/>
            <a:ext cx="762000" cy="271463"/>
          </a:xfrm>
        </p:spPr>
        <p:txBody>
          <a:bodyPr/>
          <a:lstStyle>
            <a:lvl1pPr>
              <a:defRPr u="none">
                <a:solidFill>
                  <a:srgbClr val="404040"/>
                </a:solidFill>
              </a:defRPr>
            </a:lvl1pPr>
          </a:lstStyle>
          <a:p>
            <a:fld id="{CFE4BAC9-6D41-4691-9299-18EF07EF01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974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u="none">
                  <a:solidFill>
                    <a:prstClr val="white"/>
                  </a:solidFill>
                  <a:latin typeface="Arial"/>
                </a:endParaRPr>
              </a:p>
            </p:txBody>
          </p:sp>
          <p:grpSp>
            <p:nvGrpSpPr>
              <p:cNvPr id="2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9" name="Rectangle 2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sz="1800" u="none">
                    <a:solidFill>
                      <a:prstClr val="white"/>
                    </a:solidFill>
                    <a:latin typeface="Arial"/>
                  </a:endParaRPr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32" name="Rectangle 31"/>
                <p:cNvSpPr/>
                <p:nvPr/>
              </p:nvSpPr>
              <p:spPr>
                <a:xfrm>
                  <a:off x="247157" y="1612392"/>
                  <a:ext cx="8622792" cy="64008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sz="1800" u="none">
                    <a:solidFill>
                      <a:prstClr val="white"/>
                    </a:solidFill>
                    <a:latin typeface="Arial"/>
                  </a:endParaRPr>
                </a:p>
              </p:txBody>
            </p:sp>
          </p:grpSp>
        </p:grpSp>
        <p:cxnSp>
          <p:nvCxnSpPr>
            <p:cNvPr id="23" name="Straight Connector 22"/>
            <p:cNvCxnSpPr/>
            <p:nvPr/>
          </p:nvCxnSpPr>
          <p:spPr>
            <a:xfrm rot="16200000" flipH="1">
              <a:off x="2217480" y="4026438"/>
              <a:ext cx="4711326" cy="2286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rgbClr val="0066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01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>
                <a:solidFill>
                  <a:srgbClr val="0066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>
                <a:solidFill>
                  <a:srgbClr val="0066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191000" y="6359768"/>
            <a:ext cx="762000" cy="271463"/>
          </a:xfrm>
        </p:spPr>
        <p:txBody>
          <a:bodyPr/>
          <a:lstStyle>
            <a:lvl1pPr>
              <a:defRPr u="none">
                <a:solidFill>
                  <a:srgbClr val="404040"/>
                </a:solidFill>
              </a:defRPr>
            </a:lvl1pPr>
          </a:lstStyle>
          <a:p>
            <a:fld id="{CFE4BAC9-6D41-4691-9299-18EF07EF0177}" type="slidenum">
              <a:rPr lang="en-US" smtClean="0">
                <a:latin typeface="Arial"/>
              </a:rPr>
              <a:pPr/>
              <a:t>‹#›</a:t>
            </a:fld>
            <a:endParaRPr lang="en-US">
              <a:latin typeface="Arial"/>
            </a:endParaRPr>
          </a:p>
        </p:txBody>
      </p:sp>
      <p:sp>
        <p:nvSpPr>
          <p:cNvPr id="18" name="Content Placeholder 2"/>
          <p:cNvSpPr>
            <a:spLocks noGrp="1"/>
          </p:cNvSpPr>
          <p:nvPr>
            <p:ph sz="half" idx="13"/>
          </p:nvPr>
        </p:nvSpPr>
        <p:spPr>
          <a:xfrm>
            <a:off x="625475" y="2590800"/>
            <a:ext cx="3566160" cy="3505199"/>
          </a:xfrm>
        </p:spPr>
        <p:txBody>
          <a:bodyPr>
            <a:normAutofit/>
          </a:bodyPr>
          <a:lstStyle>
            <a:lvl1pPr>
              <a:buClr>
                <a:srgbClr val="0066FF"/>
              </a:buClr>
              <a:defRPr sz="2000"/>
            </a:lvl1pPr>
            <a:lvl2pPr marL="579438" indent="-228600">
              <a:buClr>
                <a:srgbClr val="0066FF"/>
              </a:buClr>
              <a:buFont typeface="Lucida Grande"/>
              <a:buChar char="-"/>
              <a:defRPr sz="1800"/>
            </a:lvl2pPr>
            <a:lvl3pPr marL="808038" indent="-228600">
              <a:buClr>
                <a:srgbClr val="0066FF"/>
              </a:buClr>
              <a:buFont typeface="Wingdings" charset="2"/>
              <a:buChar char="§"/>
              <a:defRPr sz="1800"/>
            </a:lvl3pPr>
            <a:lvl4pPr marL="1036638" indent="-228600">
              <a:buClr>
                <a:srgbClr val="0066FF"/>
              </a:buClr>
              <a:buFont typeface="Courier New"/>
              <a:buChar char="o"/>
              <a:defRPr sz="1800"/>
            </a:lvl4pPr>
            <a:lvl5pPr>
              <a:buClr>
                <a:srgbClr val="0066FF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19" name="Content Placeholder 2"/>
          <p:cNvSpPr>
            <a:spLocks noGrp="1"/>
          </p:cNvSpPr>
          <p:nvPr>
            <p:ph sz="half" idx="14"/>
          </p:nvPr>
        </p:nvSpPr>
        <p:spPr>
          <a:xfrm>
            <a:off x="4953000" y="2590800"/>
            <a:ext cx="3566160" cy="3505199"/>
          </a:xfrm>
        </p:spPr>
        <p:txBody>
          <a:bodyPr>
            <a:normAutofit/>
          </a:bodyPr>
          <a:lstStyle>
            <a:lvl1pPr>
              <a:buClr>
                <a:srgbClr val="0066FF"/>
              </a:buClr>
              <a:defRPr sz="2000"/>
            </a:lvl1pPr>
            <a:lvl2pPr marL="579438" indent="-228600">
              <a:buClr>
                <a:srgbClr val="0066FF"/>
              </a:buClr>
              <a:buFont typeface="Lucida Grande"/>
              <a:buChar char="-"/>
              <a:defRPr sz="1800"/>
            </a:lvl2pPr>
            <a:lvl3pPr marL="808038" indent="-228600">
              <a:buClr>
                <a:srgbClr val="0066FF"/>
              </a:buClr>
              <a:buFont typeface="Wingdings" charset="2"/>
              <a:buChar char="§"/>
              <a:defRPr sz="1800"/>
            </a:lvl3pPr>
            <a:lvl4pPr marL="1036638" indent="-228600">
              <a:buClr>
                <a:srgbClr val="0066FF"/>
              </a:buClr>
              <a:buFont typeface="Courier New"/>
              <a:buChar char="o"/>
              <a:defRPr sz="1800"/>
            </a:lvl4pPr>
            <a:lvl5pPr>
              <a:buClr>
                <a:srgbClr val="0066FF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16733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u="none">
                <a:solidFill>
                  <a:prstClr val="white"/>
                </a:solidFill>
                <a:latin typeface="Arial"/>
              </a:endParaRPr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5" name="Rectangle 14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sz="1800" u="none">
                  <a:solidFill>
                    <a:prstClr val="white"/>
                  </a:solidFill>
                  <a:latin typeface="Arial"/>
                </a:endParaRPr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Rectangle 16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sz="1800" u="none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rgbClr val="0066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D612A-B229-4754-8F15-882C31AD6DA1}" type="datetime1">
              <a:rPr lang="en-US" smtClean="0">
                <a:solidFill>
                  <a:srgbClr val="E4E9EF">
                    <a:lumMod val="60000"/>
                    <a:lumOff val="40000"/>
                  </a:srgbClr>
                </a:solidFill>
              </a:rPr>
              <a:t>5/9/2018</a:t>
            </a:fld>
            <a:endParaRPr lang="en-US">
              <a:solidFill>
                <a:srgbClr val="E4E9EF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u="none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369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1" name="Rectangle 1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u="none">
                <a:solidFill>
                  <a:prstClr val="white"/>
                </a:solidFill>
                <a:latin typeface="Arial"/>
              </a:endParaRPr>
            </a:p>
          </p:txBody>
        </p:sp>
        <p:grpSp>
          <p:nvGrpSpPr>
            <p:cNvPr id="1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3" name="Rectangle 1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sz="1800" u="none">
                  <a:solidFill>
                    <a:prstClr val="white"/>
                  </a:solidFill>
                  <a:latin typeface="Arial"/>
                </a:endParaRPr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>
                <a:solidFill>
                  <a:srgbClr val="E4E9EF">
                    <a:lumMod val="60000"/>
                    <a:lumOff val="40000"/>
                  </a:srgbClr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E4E9EF">
                  <a:lumMod val="60000"/>
                  <a:lumOff val="40000"/>
                </a:srgb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43757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u="none">
                  <a:solidFill>
                    <a:prstClr val="white"/>
                  </a:solidFill>
                  <a:latin typeface="Arial"/>
                </a:endParaRPr>
              </a:p>
            </p:txBody>
          </p:sp>
          <p:grpSp>
            <p:nvGrpSpPr>
              <p:cNvPr id="1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9" name="Rectangle 1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sz="1800" u="none">
                    <a:solidFill>
                      <a:prstClr val="white"/>
                    </a:solidFill>
                    <a:latin typeface="Arial"/>
                  </a:endParaRPr>
                </a:p>
              </p:txBody>
            </p: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3" name="Rectangle 32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 u="none">
                <a:solidFill>
                  <a:prstClr val="white"/>
                </a:solidFill>
                <a:latin typeface="Arial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457200"/>
            <a:ext cx="3008313" cy="1627092"/>
          </a:xfrm>
        </p:spPr>
        <p:txBody>
          <a:bodyPr anchor="b">
            <a:noAutofit/>
          </a:bodyPr>
          <a:lstStyle>
            <a:lvl1pPr algn="l">
              <a:defRPr sz="3600" b="0">
                <a:solidFill>
                  <a:srgbClr val="0066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147888"/>
            <a:ext cx="3008313" cy="326231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F7C95-802B-48F7-AA74-8995353CEF2A}" type="datetime1">
              <a:rPr lang="en-US" smtClean="0">
                <a:solidFill>
                  <a:srgbClr val="E4E9EF">
                    <a:lumMod val="60000"/>
                    <a:lumOff val="40000"/>
                  </a:srgbClr>
                </a:solidFill>
              </a:rPr>
              <a:t>5/9/2018</a:t>
            </a:fld>
            <a:endParaRPr lang="en-US">
              <a:solidFill>
                <a:srgbClr val="E4E9EF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191000" y="6366729"/>
            <a:ext cx="762000" cy="271463"/>
          </a:xfrm>
        </p:spPr>
        <p:txBody>
          <a:bodyPr/>
          <a:lstStyle>
            <a:lvl1pPr>
              <a:defRPr u="none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FE4BAC9-6D41-4691-9299-18EF07EF0177}" type="slidenum">
              <a:rPr lang="en-US" smtClean="0">
                <a:latin typeface="Arial"/>
              </a:rPr>
              <a:pPr/>
              <a:t>‹#›</a:t>
            </a:fld>
            <a:endParaRPr lang="en-US" dirty="0">
              <a:latin typeface="Arial"/>
            </a:endParaRPr>
          </a:p>
        </p:txBody>
      </p:sp>
      <p:sp>
        <p:nvSpPr>
          <p:cNvPr id="15" name="Content Placeholder 3"/>
          <p:cNvSpPr>
            <a:spLocks noGrp="1"/>
          </p:cNvSpPr>
          <p:nvPr>
            <p:ph sz="half" idx="13"/>
          </p:nvPr>
        </p:nvSpPr>
        <p:spPr>
          <a:xfrm>
            <a:off x="4267200" y="685800"/>
            <a:ext cx="4267200" cy="5389563"/>
          </a:xfrm>
        </p:spPr>
        <p:txBody>
          <a:bodyPr>
            <a:normAutofit/>
          </a:bodyPr>
          <a:lstStyle>
            <a:lvl1pPr>
              <a:buClr>
                <a:srgbClr val="0066FF"/>
              </a:buClr>
              <a:defRPr sz="2000"/>
            </a:lvl1pPr>
            <a:lvl2pPr marL="579438" indent="-228600">
              <a:buClr>
                <a:srgbClr val="0066FF"/>
              </a:buClr>
              <a:buFont typeface="Lucida Grande"/>
              <a:buChar char="-"/>
              <a:defRPr sz="1800"/>
            </a:lvl2pPr>
            <a:lvl3pPr marL="808038" indent="-228600">
              <a:buClr>
                <a:srgbClr val="0066FF"/>
              </a:buClr>
              <a:buFont typeface="Wingdings" charset="2"/>
              <a:buChar char="§"/>
              <a:defRPr sz="1800"/>
            </a:lvl3pPr>
            <a:lvl4pPr marL="1036638" indent="-228600">
              <a:buClr>
                <a:srgbClr val="0066FF"/>
              </a:buClr>
              <a:buFont typeface="Courier New"/>
              <a:buChar char="o"/>
              <a:defRPr sz="1800"/>
            </a:lvl4pPr>
            <a:lvl5pPr>
              <a:buClr>
                <a:srgbClr val="0066FF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70906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182880" y="173699"/>
                <a:ext cx="8778240" cy="6510602"/>
                <a:chOff x="182880" y="173699"/>
                <a:chExt cx="8778240" cy="6510602"/>
              </a:xfrm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182880" y="173699"/>
                  <a:ext cx="8778240" cy="65106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</a:ln>
                <a:effectLst>
                  <a:outerShdw blurRad="63500" sx="101000" sy="101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perspectiveFront" fov="4800000"/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1800" u="none">
                    <a:solidFill>
                      <a:prstClr val="white"/>
                    </a:solidFill>
                    <a:latin typeface="Arial"/>
                  </a:endParaRPr>
                </a:p>
              </p:txBody>
            </p:sp>
            <p:grpSp>
              <p:nvGrpSpPr>
                <p:cNvPr id="30" name="Group 10"/>
                <p:cNvGrpSpPr/>
                <p:nvPr/>
              </p:nvGrpSpPr>
              <p:grpSpPr>
                <a:xfrm>
                  <a:off x="256032" y="237744"/>
                  <a:ext cx="8622792" cy="6364224"/>
                  <a:chOff x="247157" y="247430"/>
                  <a:chExt cx="8622792" cy="6364224"/>
                </a:xfrm>
              </p:grpSpPr>
              <p:sp>
                <p:nvSpPr>
                  <p:cNvPr id="31" name="Rectangle 30"/>
                  <p:cNvSpPr>
                    <a:spLocks/>
                  </p:cNvSpPr>
                  <p:nvPr/>
                </p:nvSpPr>
                <p:spPr>
                  <a:xfrm>
                    <a:off x="247157" y="247430"/>
                    <a:ext cx="8622792" cy="6364224"/>
                  </a:xfrm>
                  <a:prstGeom prst="rect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sz="1800" u="none">
                      <a:solidFill>
                        <a:prstClr val="white"/>
                      </a:solidFill>
                      <a:latin typeface="Arial"/>
                    </a:endParaRPr>
                  </a:p>
                </p:txBody>
              </p: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247157" y="6389024"/>
                    <a:ext cx="8622792" cy="158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28" name="Rectangle 27"/>
              <p:cNvSpPr/>
              <p:nvPr/>
            </p:nvSpPr>
            <p:spPr>
              <a:xfrm rot="5400000">
                <a:off x="801086" y="3274090"/>
                <a:ext cx="6135624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sz="1800" u="none">
                  <a:solidFill>
                    <a:prstClr val="white"/>
                  </a:solidFill>
                  <a:latin typeface="Arial"/>
                </a:endParaRPr>
              </a:p>
            </p:txBody>
          </p:sp>
        </p:grpSp>
        <p:sp>
          <p:nvSpPr>
            <p:cNvPr id="25" name="Rectangle 24"/>
            <p:cNvSpPr/>
            <p:nvPr/>
          </p:nvSpPr>
          <p:spPr>
            <a:xfrm rot="10800000">
              <a:off x="258763" y="1594462"/>
              <a:ext cx="357530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 u="none">
                <a:solidFill>
                  <a:prstClr val="white"/>
                </a:solidFill>
                <a:latin typeface="Arial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694329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rgbClr val="0066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672323"/>
            <a:ext cx="3008313" cy="340304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AEDF7-1C61-4AEA-AEC6-09D25D59DCE2}" type="datetime1">
              <a:rPr lang="en-US" smtClean="0">
                <a:solidFill>
                  <a:srgbClr val="E4E9EF">
                    <a:lumMod val="60000"/>
                    <a:lumOff val="40000"/>
                  </a:srgbClr>
                </a:solidFill>
              </a:rPr>
              <a:t>5/9/2018</a:t>
            </a:fld>
            <a:endParaRPr lang="en-US">
              <a:solidFill>
                <a:srgbClr val="E4E9EF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u="none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52892" y="310123"/>
            <a:ext cx="3398837" cy="1204912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18" name="Content Placeholder 3"/>
          <p:cNvSpPr>
            <a:spLocks noGrp="1"/>
          </p:cNvSpPr>
          <p:nvPr>
            <p:ph sz="half" idx="14"/>
          </p:nvPr>
        </p:nvSpPr>
        <p:spPr>
          <a:xfrm>
            <a:off x="4267200" y="685800"/>
            <a:ext cx="4267200" cy="5389563"/>
          </a:xfrm>
        </p:spPr>
        <p:txBody>
          <a:bodyPr>
            <a:normAutofit/>
          </a:bodyPr>
          <a:lstStyle>
            <a:lvl1pPr>
              <a:buClr>
                <a:srgbClr val="0066FF"/>
              </a:buClr>
              <a:defRPr sz="2000"/>
            </a:lvl1pPr>
            <a:lvl2pPr marL="579438" indent="-228600">
              <a:buClr>
                <a:srgbClr val="0066FF"/>
              </a:buClr>
              <a:buFont typeface="Lucida Grande"/>
              <a:buChar char="-"/>
              <a:defRPr sz="1800"/>
            </a:lvl2pPr>
            <a:lvl3pPr marL="808038" indent="-228600">
              <a:buClr>
                <a:srgbClr val="0066FF"/>
              </a:buClr>
              <a:buFont typeface="Wingdings" charset="2"/>
              <a:buChar char="§"/>
              <a:defRPr sz="1800"/>
            </a:lvl3pPr>
            <a:lvl4pPr marL="1036638" indent="-228600">
              <a:buClr>
                <a:srgbClr val="0066FF"/>
              </a:buClr>
              <a:buFont typeface="Courier New"/>
              <a:buChar char="o"/>
              <a:defRPr sz="1800"/>
            </a:lvl4pPr>
            <a:lvl5pPr>
              <a:buClr>
                <a:srgbClr val="0066FF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2913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u="none">
                  <a:solidFill>
                    <a:prstClr val="white"/>
                  </a:solidFill>
                  <a:latin typeface="Arial"/>
                </a:endParaRPr>
              </a:p>
            </p:txBody>
          </p:sp>
          <p:grpSp>
            <p:nvGrpSpPr>
              <p:cNvPr id="19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0" name="Rectangle 19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sz="1800" u="none">
                    <a:solidFill>
                      <a:prstClr val="white"/>
                    </a:solidFill>
                    <a:latin typeface="Arial"/>
                  </a:endParaRPr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7" name="Rectangle 16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 u="none">
                <a:solidFill>
                  <a:prstClr val="white"/>
                </a:solidFill>
                <a:latin typeface="Arial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990600"/>
            <a:ext cx="3008376" cy="1615440"/>
          </a:xfrm>
        </p:spPr>
        <p:txBody>
          <a:bodyPr anchor="b">
            <a:noAutofit/>
          </a:bodyPr>
          <a:lstStyle>
            <a:lvl1pPr algn="l">
              <a:defRPr sz="3600" b="1">
                <a:solidFill>
                  <a:srgbClr val="0066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42EC-7211-483D-A3B6-E669D135FCEA}" type="datetime1">
              <a:rPr lang="en-US" smtClean="0">
                <a:solidFill>
                  <a:srgbClr val="E4E9EF">
                    <a:lumMod val="60000"/>
                    <a:lumOff val="40000"/>
                  </a:srgbClr>
                </a:solidFill>
              </a:rPr>
              <a:t>5/9/2018</a:t>
            </a:fld>
            <a:endParaRPr lang="en-US">
              <a:solidFill>
                <a:srgbClr val="E4E9EF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u="none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FE4BAC9-6D41-4691-9299-18EF07EF01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7" name="Content Placeholder 2"/>
          <p:cNvSpPr>
            <a:spLocks noGrp="1"/>
          </p:cNvSpPr>
          <p:nvPr>
            <p:ph sz="half" idx="16"/>
          </p:nvPr>
        </p:nvSpPr>
        <p:spPr>
          <a:xfrm>
            <a:off x="514772" y="2667001"/>
            <a:ext cx="3049694" cy="3505199"/>
          </a:xfrm>
        </p:spPr>
        <p:txBody>
          <a:bodyPr>
            <a:normAutofit/>
          </a:bodyPr>
          <a:lstStyle>
            <a:lvl1pPr>
              <a:buClr>
                <a:srgbClr val="0066FF"/>
              </a:buClr>
              <a:defRPr sz="2000"/>
            </a:lvl1pPr>
            <a:lvl2pPr marL="579438" indent="-228600">
              <a:buClr>
                <a:srgbClr val="0066FF"/>
              </a:buClr>
              <a:buFont typeface="Lucida Grande"/>
              <a:buChar char="-"/>
              <a:defRPr sz="1800"/>
            </a:lvl2pPr>
            <a:lvl3pPr marL="808038" indent="-228600">
              <a:buClr>
                <a:srgbClr val="0066FF"/>
              </a:buClr>
              <a:buFont typeface="Wingdings" charset="2"/>
              <a:buChar char="§"/>
              <a:defRPr sz="1800"/>
            </a:lvl3pPr>
            <a:lvl4pPr marL="1036638" indent="-228600">
              <a:buClr>
                <a:srgbClr val="0066FF"/>
              </a:buClr>
              <a:buFont typeface="Courier New"/>
              <a:buChar char="o"/>
              <a:defRPr sz="1800"/>
            </a:lvl4pPr>
            <a:lvl5pPr>
              <a:buClr>
                <a:srgbClr val="0066FF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29" name="Content Placeholder 3"/>
          <p:cNvSpPr>
            <a:spLocks noGrp="1"/>
          </p:cNvSpPr>
          <p:nvPr>
            <p:ph sz="half" idx="17"/>
          </p:nvPr>
        </p:nvSpPr>
        <p:spPr>
          <a:xfrm>
            <a:off x="4267200" y="685800"/>
            <a:ext cx="4267200" cy="5389563"/>
          </a:xfrm>
        </p:spPr>
        <p:txBody>
          <a:bodyPr>
            <a:normAutofit/>
          </a:bodyPr>
          <a:lstStyle>
            <a:lvl1pPr>
              <a:buClr>
                <a:srgbClr val="0066FF"/>
              </a:buClr>
              <a:defRPr sz="2000"/>
            </a:lvl1pPr>
            <a:lvl2pPr marL="579438" indent="-228600">
              <a:buClr>
                <a:srgbClr val="0066FF"/>
              </a:buClr>
              <a:buFont typeface="Lucida Grande"/>
              <a:buChar char="-"/>
              <a:defRPr sz="1800"/>
            </a:lvl2pPr>
            <a:lvl3pPr marL="808038" indent="-228600">
              <a:buClr>
                <a:srgbClr val="0066FF"/>
              </a:buClr>
              <a:buFont typeface="Wingdings" charset="2"/>
              <a:buChar char="§"/>
              <a:defRPr sz="1800"/>
            </a:lvl3pPr>
            <a:lvl4pPr marL="1036638" indent="-228600">
              <a:buClr>
                <a:srgbClr val="0066FF"/>
              </a:buClr>
              <a:buFont typeface="Courier New"/>
              <a:buChar char="o"/>
              <a:defRPr sz="1800"/>
            </a:lvl4pPr>
            <a:lvl5pPr>
              <a:buClr>
                <a:srgbClr val="0066FF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235087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8"/>
          <p:cNvGrpSpPr/>
          <p:nvPr/>
        </p:nvGrpSpPr>
        <p:grpSpPr>
          <a:xfrm>
            <a:off x="182880" y="117137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u="none">
                <a:solidFill>
                  <a:prstClr val="white"/>
                </a:solidFill>
                <a:latin typeface="Arial"/>
              </a:endParaRPr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sz="1800" u="none">
                  <a:solidFill>
                    <a:prstClr val="white"/>
                  </a:solidFill>
                  <a:latin typeface="Arial"/>
                </a:endParaRPr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sz="1800" u="none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799" cy="112680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>
                <a:solidFill>
                  <a:srgbClr val="0066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495800"/>
          </a:xfrm>
          <a:prstGeom prst="rect">
            <a:avLst/>
          </a:prstGeom>
        </p:spPr>
        <p:txBody>
          <a:bodyPr/>
          <a:lstStyle>
            <a:lvl1pPr>
              <a:buClr>
                <a:srgbClr val="0066FF"/>
              </a:buClr>
              <a:defRPr/>
            </a:lvl1pPr>
            <a:lvl2pPr marL="579438" indent="-228600">
              <a:buClr>
                <a:srgbClr val="0066FF"/>
              </a:buClr>
              <a:buFont typeface="Lucida Grande"/>
              <a:buChar char="-"/>
              <a:defRPr/>
            </a:lvl2pPr>
            <a:lvl3pPr marL="808038" indent="-228600">
              <a:buClr>
                <a:srgbClr val="0066FF"/>
              </a:buClr>
              <a:buFont typeface="Wingdings" charset="2"/>
              <a:buChar char="§"/>
              <a:defRPr/>
            </a:lvl3pPr>
            <a:lvl4pPr marL="1036638" indent="-228600">
              <a:buClr>
                <a:srgbClr val="0066FF"/>
              </a:buClr>
              <a:buFont typeface="Courier New"/>
              <a:buChar char="o"/>
              <a:defRPr/>
            </a:lvl4pPr>
            <a:lvl5pPr marL="1265238" indent="-228600">
              <a:buClr>
                <a:srgbClr val="0066FF"/>
              </a:buClr>
              <a:buFont typeface="Courier New"/>
              <a:buChar char="o"/>
              <a:defRPr/>
            </a:lvl5pPr>
            <a:lvl6pPr marL="1485900" indent="-228600">
              <a:buClr>
                <a:srgbClr val="0066FF"/>
              </a:buClr>
              <a:buFont typeface="Courier New"/>
              <a:buChar char="o"/>
              <a:defRPr/>
            </a:lvl6pPr>
            <a:lvl7pPr marL="1712913" indent="-228600">
              <a:buClr>
                <a:srgbClr val="0066FF"/>
              </a:buClr>
              <a:buFont typeface="Courier New"/>
              <a:buChar char="o"/>
              <a:defRPr/>
            </a:lvl7pPr>
            <a:lvl8pPr marL="1947863" indent="-228600">
              <a:buClr>
                <a:srgbClr val="0066FF"/>
              </a:buClr>
              <a:buFont typeface="Courier New"/>
              <a:buChar char="o"/>
              <a:defRPr/>
            </a:lvl8pPr>
            <a:lvl9pPr marL="2174875" indent="-228600">
              <a:buClr>
                <a:srgbClr val="0066FF"/>
              </a:buClr>
              <a:buFont typeface="Courier New"/>
              <a:buChar char="o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A7339-517D-4985-99E1-013FD8318FE2}" type="datetime1">
              <a:rPr lang="en-US" smtClean="0">
                <a:solidFill>
                  <a:srgbClr val="E4E9EF">
                    <a:lumMod val="60000"/>
                    <a:lumOff val="40000"/>
                  </a:srgbClr>
                </a:solidFill>
              </a:rPr>
              <a:t>5/9/2018</a:t>
            </a:fld>
            <a:endParaRPr lang="en-US">
              <a:solidFill>
                <a:srgbClr val="E4E9EF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307138"/>
            <a:ext cx="762000" cy="271463"/>
          </a:xfrm>
        </p:spPr>
        <p:txBody>
          <a:bodyPr/>
          <a:lstStyle>
            <a:lvl1pPr>
              <a:defRPr u="none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FE4BAC9-6D41-4691-9299-18EF07EF0177}" type="slidenum">
              <a:rPr lang="en-US" smtClean="0">
                <a:latin typeface="Arial"/>
              </a:rPr>
              <a:pPr/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74894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0_Title and Conten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8"/>
          <p:cNvGrpSpPr/>
          <p:nvPr/>
        </p:nvGrpSpPr>
        <p:grpSpPr>
          <a:xfrm>
            <a:off x="182880" y="117137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CA0D9-62F9-4CBC-BA07-7A9350B3B14C}" type="datetime1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8"/>
          <p:cNvGrpSpPr/>
          <p:nvPr/>
        </p:nvGrpSpPr>
        <p:grpSpPr>
          <a:xfrm>
            <a:off x="182880" y="117137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u="none">
                <a:solidFill>
                  <a:prstClr val="white"/>
                </a:solidFill>
                <a:latin typeface="Arial"/>
              </a:endParaRPr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sz="1800" u="none">
                  <a:solidFill>
                    <a:prstClr val="white"/>
                  </a:solidFill>
                  <a:latin typeface="Arial"/>
                </a:endParaRPr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sz="1800" u="none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rgbClr val="0066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495800"/>
          </a:xfrm>
        </p:spPr>
        <p:txBody>
          <a:bodyPr/>
          <a:lstStyle>
            <a:lvl1pPr>
              <a:buClr>
                <a:srgbClr val="0066FF"/>
              </a:buClr>
              <a:defRPr/>
            </a:lvl1pPr>
            <a:lvl2pPr marL="579438" indent="-228600">
              <a:buClr>
                <a:srgbClr val="0066FF"/>
              </a:buClr>
              <a:buFont typeface="Lucida Grande"/>
              <a:buChar char="-"/>
              <a:defRPr/>
            </a:lvl2pPr>
            <a:lvl3pPr marL="808038" indent="-228600">
              <a:buClr>
                <a:srgbClr val="0066FF"/>
              </a:buClr>
              <a:buFont typeface="Wingdings" charset="2"/>
              <a:buChar char="§"/>
              <a:defRPr/>
            </a:lvl3pPr>
            <a:lvl4pPr marL="1036638" indent="-228600">
              <a:buClr>
                <a:srgbClr val="0066FF"/>
              </a:buClr>
              <a:buFont typeface="Courier New"/>
              <a:buChar char="o"/>
              <a:defRPr/>
            </a:lvl4pPr>
            <a:lvl5pPr marL="1265238" indent="-228600">
              <a:buClr>
                <a:srgbClr val="0066FF"/>
              </a:buClr>
              <a:buFont typeface="Courier New"/>
              <a:buChar char="o"/>
              <a:defRPr/>
            </a:lvl5pPr>
            <a:lvl6pPr marL="1485900" indent="-228600">
              <a:buClr>
                <a:srgbClr val="0066FF"/>
              </a:buClr>
              <a:buFont typeface="Courier New"/>
              <a:buChar char="o"/>
              <a:defRPr/>
            </a:lvl6pPr>
            <a:lvl7pPr marL="1712913" indent="-228600">
              <a:buClr>
                <a:srgbClr val="0066FF"/>
              </a:buClr>
              <a:buFont typeface="Courier New"/>
              <a:buChar char="o"/>
              <a:defRPr/>
            </a:lvl7pPr>
            <a:lvl8pPr marL="1947863" indent="-228600">
              <a:buClr>
                <a:srgbClr val="0066FF"/>
              </a:buClr>
              <a:buFont typeface="Courier New"/>
              <a:buChar char="o"/>
              <a:defRPr/>
            </a:lvl8pPr>
            <a:lvl9pPr marL="2174875" indent="-228600">
              <a:buClr>
                <a:srgbClr val="0066FF"/>
              </a:buClr>
              <a:buFont typeface="Courier New"/>
              <a:buChar char="o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A263B-CD19-4CF6-BE86-E1013B1A6310}" type="datetime1">
              <a:rPr lang="en-US" smtClean="0">
                <a:solidFill>
                  <a:srgbClr val="E4E9EF">
                    <a:lumMod val="60000"/>
                    <a:lumOff val="40000"/>
                  </a:srgbClr>
                </a:solidFill>
              </a:rPr>
              <a:t>5/9/2018</a:t>
            </a:fld>
            <a:endParaRPr lang="en-US">
              <a:solidFill>
                <a:srgbClr val="E4E9EF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281737"/>
            <a:ext cx="762000" cy="271463"/>
          </a:xfrm>
        </p:spPr>
        <p:txBody>
          <a:bodyPr/>
          <a:lstStyle>
            <a:lvl1pPr>
              <a:defRPr u="none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FE4BAC9-6D41-4691-9299-18EF07EF0177}" type="slidenum">
              <a:rPr lang="en-US" smtClean="0">
                <a:latin typeface="Arial"/>
              </a:rPr>
              <a:pPr/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74894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8"/>
          <p:cNvGrpSpPr/>
          <p:nvPr/>
        </p:nvGrpSpPr>
        <p:grpSpPr>
          <a:xfrm>
            <a:off x="182880" y="117137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u="none">
                <a:solidFill>
                  <a:prstClr val="white"/>
                </a:solidFill>
                <a:latin typeface="Arial"/>
              </a:endParaRPr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sz="1800" u="none">
                  <a:solidFill>
                    <a:prstClr val="white"/>
                  </a:solidFill>
                  <a:latin typeface="Arial"/>
                </a:endParaRPr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sz="1800" u="none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686799" cy="1126808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0066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495800"/>
          </a:xfrm>
        </p:spPr>
        <p:txBody>
          <a:bodyPr/>
          <a:lstStyle>
            <a:lvl1pPr>
              <a:buClr>
                <a:srgbClr val="0066FF"/>
              </a:buClr>
              <a:defRPr/>
            </a:lvl1pPr>
            <a:lvl2pPr marL="579438" indent="-228600">
              <a:buClr>
                <a:srgbClr val="0066FF"/>
              </a:buClr>
              <a:buFont typeface="Lucida Grande"/>
              <a:buChar char="-"/>
              <a:defRPr/>
            </a:lvl2pPr>
            <a:lvl3pPr marL="808038" indent="-228600">
              <a:buClr>
                <a:srgbClr val="0066FF"/>
              </a:buClr>
              <a:buFont typeface="Wingdings" charset="2"/>
              <a:buChar char="§"/>
              <a:defRPr/>
            </a:lvl3pPr>
            <a:lvl4pPr marL="1036638" indent="-228600">
              <a:buClr>
                <a:srgbClr val="0066FF"/>
              </a:buClr>
              <a:buFont typeface="Courier New"/>
              <a:buChar char="o"/>
              <a:defRPr/>
            </a:lvl4pPr>
            <a:lvl5pPr marL="1265238" indent="-228600">
              <a:buClr>
                <a:srgbClr val="0066FF"/>
              </a:buClr>
              <a:buFont typeface="Courier New"/>
              <a:buChar char="o"/>
              <a:defRPr/>
            </a:lvl5pPr>
            <a:lvl6pPr marL="1485900" indent="-228600">
              <a:buClr>
                <a:srgbClr val="0066FF"/>
              </a:buClr>
              <a:buFont typeface="Courier New"/>
              <a:buChar char="o"/>
              <a:defRPr/>
            </a:lvl6pPr>
            <a:lvl7pPr marL="1712913" indent="-228600">
              <a:buClr>
                <a:srgbClr val="0066FF"/>
              </a:buClr>
              <a:buFont typeface="Courier New"/>
              <a:buChar char="o"/>
              <a:defRPr/>
            </a:lvl7pPr>
            <a:lvl8pPr marL="1947863" indent="-228600">
              <a:buClr>
                <a:srgbClr val="0066FF"/>
              </a:buClr>
              <a:buFont typeface="Courier New"/>
              <a:buChar char="o"/>
              <a:defRPr/>
            </a:lvl8pPr>
            <a:lvl9pPr marL="2174875" indent="-228600">
              <a:buClr>
                <a:srgbClr val="0066FF"/>
              </a:buClr>
              <a:buFont typeface="Courier New"/>
              <a:buChar char="o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26124-4911-4564-8C9F-8E792D788B59}" type="datetime1">
              <a:rPr lang="en-US" smtClean="0">
                <a:solidFill>
                  <a:srgbClr val="E4E9EF">
                    <a:lumMod val="60000"/>
                    <a:lumOff val="40000"/>
                  </a:srgbClr>
                </a:solidFill>
              </a:rPr>
              <a:t>5/9/2018</a:t>
            </a:fld>
            <a:endParaRPr lang="en-US">
              <a:solidFill>
                <a:srgbClr val="E4E9EF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307138"/>
            <a:ext cx="762000" cy="271463"/>
          </a:xfrm>
        </p:spPr>
        <p:txBody>
          <a:bodyPr/>
          <a:lstStyle>
            <a:lvl1pPr>
              <a:defRPr u="none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FE4BAC9-6D41-4691-9299-18EF07EF01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253998" y="177801"/>
            <a:ext cx="1574802" cy="355599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>
            <a:lvl1pPr algn="ctr">
              <a:buNone/>
              <a:defRPr sz="1200">
                <a:solidFill>
                  <a:srgbClr val="0066FF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Objective</a:t>
            </a:r>
          </a:p>
        </p:txBody>
      </p:sp>
      <p:sp>
        <p:nvSpPr>
          <p:cNvPr id="26" name="Content Placeholder 25"/>
          <p:cNvSpPr>
            <a:spLocks noGrp="1"/>
          </p:cNvSpPr>
          <p:nvPr>
            <p:ph sz="quarter" idx="14" hasCustomPrompt="1"/>
          </p:nvPr>
        </p:nvSpPr>
        <p:spPr>
          <a:xfrm>
            <a:off x="7086600" y="152400"/>
            <a:ext cx="1828800" cy="304800"/>
          </a:xfrm>
        </p:spPr>
        <p:txBody>
          <a:bodyPr>
            <a:noAutofit/>
          </a:bodyPr>
          <a:lstStyle>
            <a:lvl1pPr algn="r">
              <a:buNone/>
              <a:defRPr sz="1800" b="1">
                <a:solidFill>
                  <a:srgbClr val="FF0000"/>
                </a:solidFill>
                <a:latin typeface="+mj-lt"/>
              </a:defRPr>
            </a:lvl1pPr>
            <a:lvl2pPr algn="r">
              <a:buNone/>
              <a:defRPr/>
            </a:lvl2pPr>
            <a:lvl3pPr algn="r">
              <a:buNone/>
              <a:defRPr/>
            </a:lvl3pPr>
            <a:lvl4pPr algn="r">
              <a:buNone/>
              <a:defRPr/>
            </a:lvl4pPr>
            <a:lvl5pPr algn="r">
              <a:buNone/>
              <a:defRPr/>
            </a:lvl5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1587489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8"/>
          <p:cNvGrpSpPr/>
          <p:nvPr/>
        </p:nvGrpSpPr>
        <p:grpSpPr>
          <a:xfrm>
            <a:off x="182880" y="117137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350" u="none">
                <a:solidFill>
                  <a:prstClr val="white"/>
                </a:solidFill>
                <a:latin typeface="Arial"/>
              </a:endParaRPr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sz="1350" u="none">
                  <a:solidFill>
                    <a:prstClr val="white"/>
                  </a:solidFill>
                  <a:latin typeface="Arial"/>
                </a:endParaRPr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sz="1350" u="none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304800"/>
            <a:ext cx="8686799" cy="112680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700" b="1">
                <a:solidFill>
                  <a:srgbClr val="0066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495800"/>
          </a:xfrm>
          <a:prstGeom prst="rect">
            <a:avLst/>
          </a:prstGeom>
        </p:spPr>
        <p:txBody>
          <a:bodyPr/>
          <a:lstStyle>
            <a:lvl1pPr>
              <a:buClr>
                <a:srgbClr val="0066FF"/>
              </a:buClr>
              <a:defRPr/>
            </a:lvl1pPr>
            <a:lvl2pPr marL="434579" indent="-171450">
              <a:buClr>
                <a:srgbClr val="0066FF"/>
              </a:buClr>
              <a:buFont typeface="Lucida Grande"/>
              <a:buChar char="-"/>
              <a:defRPr/>
            </a:lvl2pPr>
            <a:lvl3pPr marL="606029" indent="-171450">
              <a:buClr>
                <a:srgbClr val="0066FF"/>
              </a:buClr>
              <a:buFont typeface="Wingdings" charset="2"/>
              <a:buChar char="§"/>
              <a:defRPr/>
            </a:lvl3pPr>
            <a:lvl4pPr marL="777479" indent="-171450">
              <a:buClr>
                <a:srgbClr val="0066FF"/>
              </a:buClr>
              <a:buFont typeface="Courier New"/>
              <a:buChar char="o"/>
              <a:defRPr/>
            </a:lvl4pPr>
            <a:lvl5pPr marL="948929" indent="-171450">
              <a:buClr>
                <a:srgbClr val="0066FF"/>
              </a:buClr>
              <a:buFont typeface="Courier New"/>
              <a:buChar char="o"/>
              <a:defRPr/>
            </a:lvl5pPr>
            <a:lvl6pPr marL="1114425" indent="-171450">
              <a:buClr>
                <a:srgbClr val="0066FF"/>
              </a:buClr>
              <a:buFont typeface="Courier New"/>
              <a:buChar char="o"/>
              <a:defRPr/>
            </a:lvl6pPr>
            <a:lvl7pPr marL="1284685" indent="-171450">
              <a:buClr>
                <a:srgbClr val="0066FF"/>
              </a:buClr>
              <a:buFont typeface="Courier New"/>
              <a:buChar char="o"/>
              <a:defRPr/>
            </a:lvl7pPr>
            <a:lvl8pPr marL="1460897" indent="-171450">
              <a:buClr>
                <a:srgbClr val="0066FF"/>
              </a:buClr>
              <a:buFont typeface="Courier New"/>
              <a:buChar char="o"/>
              <a:defRPr/>
            </a:lvl8pPr>
            <a:lvl9pPr marL="1631156" indent="-171450">
              <a:buClr>
                <a:srgbClr val="0066FF"/>
              </a:buClr>
              <a:buFont typeface="Courier New"/>
              <a:buChar char="o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8E352-D480-4CA3-B603-390CE52B008A}" type="datetime1">
              <a:rPr lang="en-US" smtClean="0">
                <a:solidFill>
                  <a:srgbClr val="E4E9EF">
                    <a:lumMod val="60000"/>
                    <a:lumOff val="40000"/>
                  </a:srgbClr>
                </a:solidFill>
              </a:rPr>
              <a:t>5/9/2018</a:t>
            </a:fld>
            <a:endParaRPr lang="en-US">
              <a:solidFill>
                <a:srgbClr val="E4E9EF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307140"/>
            <a:ext cx="762000" cy="271463"/>
          </a:xfrm>
        </p:spPr>
        <p:txBody>
          <a:bodyPr/>
          <a:lstStyle>
            <a:lvl1pPr>
              <a:defRPr u="none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FE4BAC9-6D41-4691-9299-18EF07EF0177}" type="slidenum">
              <a:rPr lang="en-US" smtClean="0">
                <a:latin typeface="Arial"/>
              </a:rPr>
              <a:pPr/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13189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1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7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5" name="Rectangle 14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Rectangle 16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rgbClr val="0066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4D14F1-034B-41A8-B3AF-F0AE241E674B}" type="datetime1">
              <a:rPr kumimoji="0" lang="en-US" sz="1200" b="0" i="0" u="sng" strike="noStrike" kern="1200" cap="none" spc="0" normalizeH="0" baseline="0" noProof="0" smtClean="0">
                <a:ln>
                  <a:noFill/>
                </a:ln>
                <a:solidFill>
                  <a:srgbClr val="E4E9EF">
                    <a:lumMod val="60000"/>
                    <a:lumOff val="40000"/>
                  </a:srgbClr>
                </a:solidFill>
                <a:effectLst/>
                <a:uLnTx/>
                <a:uFillTx/>
                <a:latin typeface="Brush Script MT" pitchFamily="66" charset="0"/>
                <a:ea typeface="+mn-ea"/>
                <a:cs typeface="+mn-cs"/>
              </a:rPr>
              <a:t>5/9/2018</a:t>
            </a:fld>
            <a:endParaRPr kumimoji="0" lang="en-US" sz="1200" b="0" i="0" u="sng" strike="noStrike" kern="1200" cap="none" spc="0" normalizeH="0" baseline="0" noProof="0">
              <a:ln>
                <a:noFill/>
              </a:ln>
              <a:solidFill>
                <a:srgbClr val="E4E9EF">
                  <a:lumMod val="60000"/>
                  <a:lumOff val="40000"/>
                </a:srgbClr>
              </a:solidFill>
              <a:effectLst/>
              <a:uLnTx/>
              <a:uFillTx/>
              <a:latin typeface="Brush Script MT" pitchFamily="66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sng" strike="noStrike" kern="1200" cap="none" spc="0" normalizeH="0" baseline="0" noProof="0">
                <a:ln>
                  <a:noFill/>
                </a:ln>
                <a:solidFill>
                  <a:srgbClr val="E4E9EF">
                    <a:lumMod val="60000"/>
                    <a:lumOff val="40000"/>
                  </a:srgbClr>
                </a:solidFill>
                <a:effectLst/>
                <a:uLnTx/>
                <a:uFillTx/>
                <a:latin typeface="Brush Script MT" pitchFamily="66" charset="0"/>
                <a:ea typeface="+mn-ea"/>
                <a:cs typeface="+mn-cs"/>
              </a:rPr>
              <a:t>DRAFT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u="none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E4BAC9-6D41-4691-9299-18EF07EF01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253998" y="237070"/>
            <a:ext cx="1600200" cy="3048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0066FF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Objective</a:t>
            </a:r>
          </a:p>
        </p:txBody>
      </p:sp>
      <p:sp>
        <p:nvSpPr>
          <p:cNvPr id="21" name="Content Placeholder 25"/>
          <p:cNvSpPr>
            <a:spLocks noGrp="1"/>
          </p:cNvSpPr>
          <p:nvPr>
            <p:ph sz="quarter" idx="14" hasCustomPrompt="1"/>
          </p:nvPr>
        </p:nvSpPr>
        <p:spPr>
          <a:xfrm>
            <a:off x="7086600" y="211669"/>
            <a:ext cx="1828800" cy="304800"/>
          </a:xfrm>
        </p:spPr>
        <p:txBody>
          <a:bodyPr>
            <a:noAutofit/>
          </a:bodyPr>
          <a:lstStyle>
            <a:lvl1pPr algn="r">
              <a:buNone/>
              <a:defRPr sz="1800" b="1">
                <a:solidFill>
                  <a:srgbClr val="FF0000"/>
                </a:solidFill>
                <a:latin typeface="+mj-lt"/>
              </a:defRPr>
            </a:lvl1pPr>
            <a:lvl2pPr algn="r">
              <a:buNone/>
              <a:defRPr/>
            </a:lvl2pPr>
            <a:lvl3pPr algn="r">
              <a:buNone/>
              <a:defRPr/>
            </a:lvl3pPr>
            <a:lvl4pPr algn="r">
              <a:buNone/>
              <a:defRPr/>
            </a:lvl4pPr>
            <a:lvl5pPr algn="r">
              <a:buNone/>
              <a:defRPr/>
            </a:lvl5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21835043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8"/>
          <p:cNvGrpSpPr/>
          <p:nvPr/>
        </p:nvGrpSpPr>
        <p:grpSpPr>
          <a:xfrm>
            <a:off x="457200" y="381000"/>
            <a:ext cx="8170254" cy="6035040"/>
            <a:chOff x="457200" y="381000"/>
            <a:chExt cx="8170254" cy="6035040"/>
          </a:xfrm>
        </p:grpSpPr>
        <p:sp>
          <p:nvSpPr>
            <p:cNvPr id="8" name="Rectangle 7"/>
            <p:cNvSpPr/>
            <p:nvPr/>
          </p:nvSpPr>
          <p:spPr>
            <a:xfrm>
              <a:off x="457200" y="38100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u="none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4" name="Rectangle 13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 u="none">
                <a:solidFill>
                  <a:prstClr val="white"/>
                </a:solidFill>
                <a:latin typeface="Arial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 u="none">
                <a:solidFill>
                  <a:prstClr val="white"/>
                </a:solidFill>
                <a:latin typeface="Arial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92405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5400" b="1" kern="1200">
                <a:solidFill>
                  <a:srgbClr val="0066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42188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3741" y="6122894"/>
            <a:ext cx="2133600" cy="259317"/>
          </a:xfrm>
        </p:spPr>
        <p:txBody>
          <a:bodyPr/>
          <a:lstStyle/>
          <a:p>
            <a:fld id="{CDB19A71-B394-4A85-86C4-1236FB60C497}" type="datetime1">
              <a:rPr lang="en-US" smtClean="0">
                <a:solidFill>
                  <a:srgbClr val="E4E9EF">
                    <a:lumMod val="60000"/>
                    <a:lumOff val="40000"/>
                  </a:srgbClr>
                </a:solidFill>
              </a:rPr>
              <a:t>5/9/2018</a:t>
            </a:fld>
            <a:endParaRPr lang="en-US">
              <a:solidFill>
                <a:srgbClr val="E4E9EF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2894"/>
            <a:ext cx="2895600" cy="257810"/>
          </a:xfrm>
        </p:spPr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7222356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8"/>
          <p:cNvGrpSpPr/>
          <p:nvPr/>
        </p:nvGrpSpPr>
        <p:grpSpPr>
          <a:xfrm>
            <a:off x="182880" y="117137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u="none">
                <a:solidFill>
                  <a:prstClr val="white"/>
                </a:solidFill>
                <a:latin typeface="Arial"/>
              </a:endParaRPr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sz="1800" u="none">
                  <a:solidFill>
                    <a:prstClr val="white"/>
                  </a:solidFill>
                  <a:latin typeface="Arial"/>
                </a:endParaRPr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sz="1800" u="none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799" cy="112680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>
                <a:solidFill>
                  <a:srgbClr val="0066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495800"/>
          </a:xfrm>
          <a:prstGeom prst="rect">
            <a:avLst/>
          </a:prstGeom>
        </p:spPr>
        <p:txBody>
          <a:bodyPr/>
          <a:lstStyle>
            <a:lvl1pPr>
              <a:buClr>
                <a:srgbClr val="0066FF"/>
              </a:buClr>
              <a:defRPr/>
            </a:lvl1pPr>
            <a:lvl2pPr marL="579438" indent="-228600">
              <a:buClr>
                <a:srgbClr val="0066FF"/>
              </a:buClr>
              <a:buFont typeface="Lucida Grande"/>
              <a:buChar char="-"/>
              <a:defRPr/>
            </a:lvl2pPr>
            <a:lvl3pPr marL="808038" indent="-228600">
              <a:buClr>
                <a:srgbClr val="0066FF"/>
              </a:buClr>
              <a:buFont typeface="Wingdings" charset="2"/>
              <a:buChar char="§"/>
              <a:defRPr/>
            </a:lvl3pPr>
            <a:lvl4pPr marL="1036638" indent="-228600">
              <a:buClr>
                <a:srgbClr val="0066FF"/>
              </a:buClr>
              <a:buFont typeface="Courier New"/>
              <a:buChar char="o"/>
              <a:defRPr/>
            </a:lvl4pPr>
            <a:lvl5pPr marL="1265238" indent="-228600">
              <a:buClr>
                <a:srgbClr val="0066FF"/>
              </a:buClr>
              <a:buFont typeface="Courier New"/>
              <a:buChar char="o"/>
              <a:defRPr/>
            </a:lvl5pPr>
            <a:lvl6pPr marL="1485900" indent="-228600">
              <a:buClr>
                <a:srgbClr val="0066FF"/>
              </a:buClr>
              <a:buFont typeface="Courier New"/>
              <a:buChar char="o"/>
              <a:defRPr/>
            </a:lvl6pPr>
            <a:lvl7pPr marL="1712913" indent="-228600">
              <a:buClr>
                <a:srgbClr val="0066FF"/>
              </a:buClr>
              <a:buFont typeface="Courier New"/>
              <a:buChar char="o"/>
              <a:defRPr/>
            </a:lvl7pPr>
            <a:lvl8pPr marL="1947863" indent="-228600">
              <a:buClr>
                <a:srgbClr val="0066FF"/>
              </a:buClr>
              <a:buFont typeface="Courier New"/>
              <a:buChar char="o"/>
              <a:defRPr/>
            </a:lvl8pPr>
            <a:lvl9pPr marL="2174875" indent="-228600">
              <a:buClr>
                <a:srgbClr val="0066FF"/>
              </a:buClr>
              <a:buFont typeface="Courier New"/>
              <a:buChar char="o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2432B-BE53-490D-925B-5B950C734987}" type="datetime1">
              <a:rPr lang="en-US" smtClean="0">
                <a:solidFill>
                  <a:srgbClr val="E4E9EF">
                    <a:lumMod val="60000"/>
                    <a:lumOff val="40000"/>
                  </a:srgbClr>
                </a:solidFill>
              </a:rPr>
              <a:t>5/9/2018</a:t>
            </a:fld>
            <a:endParaRPr lang="en-US">
              <a:solidFill>
                <a:srgbClr val="E4E9EF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307138"/>
            <a:ext cx="762000" cy="271463"/>
          </a:xfrm>
        </p:spPr>
        <p:txBody>
          <a:bodyPr/>
          <a:lstStyle>
            <a:lvl1pPr>
              <a:defRPr u="none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FE4BAC9-6D41-4691-9299-18EF07EF0177}" type="slidenum">
              <a:rPr lang="en-US" smtClean="0">
                <a:latin typeface="Arial"/>
              </a:rPr>
              <a:pPr/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74894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9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12" name="Rectangle 11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u="none">
                <a:solidFill>
                  <a:prstClr val="white"/>
                </a:solidFill>
                <a:latin typeface="Arial"/>
              </a:endParaRPr>
            </a:p>
          </p:txBody>
        </p:sp>
        <p:grpSp>
          <p:nvGrpSpPr>
            <p:cNvPr id="7" name="Group 11"/>
            <p:cNvGrpSpPr/>
            <p:nvPr/>
          </p:nvGrpSpPr>
          <p:grpSpPr>
            <a:xfrm>
              <a:off x="562842" y="475488"/>
              <a:ext cx="7982713" cy="5888736"/>
              <a:chOff x="562842" y="475488"/>
              <a:chExt cx="7982713" cy="5888736"/>
            </a:xfrm>
          </p:grpSpPr>
          <p:sp>
            <p:nvSpPr>
              <p:cNvPr id="8" name="Rectangle 7"/>
              <p:cNvSpPr>
                <a:spLocks/>
              </p:cNvSpPr>
              <p:nvPr/>
            </p:nvSpPr>
            <p:spPr>
              <a:xfrm>
                <a:off x="562843" y="475488"/>
                <a:ext cx="7982712" cy="5888736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sz="1800" u="none">
                  <a:solidFill>
                    <a:prstClr val="white"/>
                  </a:solidFill>
                  <a:latin typeface="Arial"/>
                </a:endParaRPr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562842" y="6133646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62842" y="3427528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0113" y="3442447"/>
            <a:ext cx="7345362" cy="1532965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defRPr sz="3600" b="1">
                <a:solidFill>
                  <a:srgbClr val="0066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029200"/>
            <a:ext cx="7345362" cy="990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9259" y="6122894"/>
            <a:ext cx="2133600" cy="259317"/>
          </a:xfrm>
        </p:spPr>
        <p:txBody>
          <a:bodyPr/>
          <a:lstStyle/>
          <a:p>
            <a:fld id="{52982A8A-210E-4817-8B6B-6E5127119E38}" type="datetime1">
              <a:rPr lang="en-US" smtClean="0">
                <a:solidFill>
                  <a:srgbClr val="E4E9EF">
                    <a:lumMod val="60000"/>
                    <a:lumOff val="40000"/>
                  </a:srgbClr>
                </a:solidFill>
              </a:rPr>
              <a:t>5/9/2018</a:t>
            </a:fld>
            <a:endParaRPr lang="en-US">
              <a:solidFill>
                <a:srgbClr val="E4E9EF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4401"/>
            <a:ext cx="2895600" cy="257810"/>
          </a:xfrm>
        </p:spPr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36493" y="533400"/>
            <a:ext cx="7836408" cy="28289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en-US"/>
              <a:t>Click icon to add picture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831452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21" name="Rectangle 2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1" u="none">
                <a:solidFill>
                  <a:prstClr val="white"/>
                </a:solidFill>
                <a:latin typeface="Arial"/>
              </a:endParaRPr>
            </a:p>
          </p:txBody>
        </p:sp>
        <p:grpSp>
          <p:nvGrpSpPr>
            <p:cNvPr id="9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sz="1800" b="1" u="none">
                  <a:solidFill>
                    <a:prstClr val="white"/>
                  </a:solidFill>
                  <a:latin typeface="Arial"/>
                </a:endParaRPr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sz="1800" b="1" u="none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44158"/>
            <a:ext cx="8534400" cy="133985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>
                <a:solidFill>
                  <a:srgbClr val="0066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752600"/>
            <a:ext cx="4191000" cy="457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rgbClr val="0066FF"/>
              </a:buClr>
              <a:defRPr sz="2000"/>
            </a:lvl1pPr>
            <a:lvl2pPr marL="579438" indent="-228600">
              <a:buClr>
                <a:srgbClr val="0066FF"/>
              </a:buClr>
              <a:buFont typeface="Lucida Grande"/>
              <a:buChar char="-"/>
              <a:defRPr sz="1800"/>
            </a:lvl2pPr>
            <a:lvl3pPr marL="808038" indent="-228600">
              <a:buClr>
                <a:srgbClr val="0066FF"/>
              </a:buClr>
              <a:buFont typeface="Wingdings" charset="2"/>
              <a:buChar char="§"/>
              <a:defRPr sz="1800"/>
            </a:lvl3pPr>
            <a:lvl4pPr marL="1036638" indent="-228600">
              <a:buClr>
                <a:srgbClr val="0066FF"/>
              </a:buClr>
              <a:buFont typeface="Courier New"/>
              <a:buChar char="o"/>
              <a:defRPr sz="1800"/>
            </a:lvl4pPr>
            <a:lvl5pPr>
              <a:buClr>
                <a:srgbClr val="0066FF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752600"/>
            <a:ext cx="4114800" cy="457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rgbClr val="0066FF"/>
              </a:buClr>
              <a:defRPr sz="2000"/>
            </a:lvl1pPr>
            <a:lvl2pPr marL="579438" indent="-228600">
              <a:buClr>
                <a:srgbClr val="0066FF"/>
              </a:buClr>
              <a:buFont typeface="Lucida Grande"/>
              <a:buChar char="-"/>
              <a:defRPr sz="1800"/>
            </a:lvl2pPr>
            <a:lvl3pPr marL="808038" indent="-228600">
              <a:buClr>
                <a:srgbClr val="0066FF"/>
              </a:buClr>
              <a:buFont typeface="Wingdings" charset="2"/>
              <a:buChar char="§"/>
              <a:defRPr sz="1800"/>
            </a:lvl3pPr>
            <a:lvl4pPr marL="1036638" indent="-228600">
              <a:buClr>
                <a:srgbClr val="0066FF"/>
              </a:buClr>
              <a:buFont typeface="Courier New"/>
              <a:buChar char="o"/>
              <a:defRPr sz="1800"/>
            </a:lvl4pPr>
            <a:lvl5pPr>
              <a:buClr>
                <a:srgbClr val="0066FF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669E5-BE5E-4188-99EC-2D264C9FF893}" type="datetime1">
              <a:rPr lang="en-US" smtClean="0">
                <a:solidFill>
                  <a:srgbClr val="E4E9EF">
                    <a:lumMod val="60000"/>
                    <a:lumOff val="40000"/>
                  </a:srgbClr>
                </a:solidFill>
              </a:rPr>
              <a:t>5/9/2018</a:t>
            </a:fld>
            <a:endParaRPr lang="en-US">
              <a:solidFill>
                <a:srgbClr val="E4E9EF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191000" y="6324600"/>
            <a:ext cx="762000" cy="271463"/>
          </a:xfrm>
        </p:spPr>
        <p:txBody>
          <a:bodyPr/>
          <a:lstStyle>
            <a:lvl1pPr>
              <a:defRPr u="none">
                <a:solidFill>
                  <a:srgbClr val="404040"/>
                </a:solidFill>
              </a:defRPr>
            </a:lvl1pPr>
          </a:lstStyle>
          <a:p>
            <a:fld id="{CFE4BAC9-6D41-4691-9299-18EF07EF0177}" type="slidenum">
              <a:rPr lang="en-US" smtClean="0">
                <a:latin typeface="Arial"/>
              </a:rPr>
              <a:pPr/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869741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u="none">
                  <a:solidFill>
                    <a:prstClr val="white"/>
                  </a:solidFill>
                  <a:latin typeface="Arial"/>
                </a:endParaRPr>
              </a:p>
            </p:txBody>
          </p:sp>
          <p:grpSp>
            <p:nvGrpSpPr>
              <p:cNvPr id="10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9" name="Rectangle 2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sz="1800" u="none">
                    <a:solidFill>
                      <a:prstClr val="white"/>
                    </a:solidFill>
                    <a:latin typeface="Arial"/>
                  </a:endParaRPr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32" name="Rectangle 31"/>
                <p:cNvSpPr/>
                <p:nvPr/>
              </p:nvSpPr>
              <p:spPr>
                <a:xfrm>
                  <a:off x="247157" y="1612392"/>
                  <a:ext cx="8622792" cy="64008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sz="1800" u="none">
                    <a:solidFill>
                      <a:prstClr val="white"/>
                    </a:solidFill>
                    <a:latin typeface="Arial"/>
                  </a:endParaRPr>
                </a:p>
              </p:txBody>
            </p:sp>
          </p:grpSp>
        </p:grpSp>
        <p:cxnSp>
          <p:nvCxnSpPr>
            <p:cNvPr id="23" name="Straight Connector 22"/>
            <p:cNvCxnSpPr/>
            <p:nvPr/>
          </p:nvCxnSpPr>
          <p:spPr>
            <a:xfrm rot="16200000" flipH="1">
              <a:off x="2217480" y="4026438"/>
              <a:ext cx="4711326" cy="2286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133985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>
                <a:solidFill>
                  <a:srgbClr val="0066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01" y="1708990"/>
            <a:ext cx="3566160" cy="832503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>
                <a:solidFill>
                  <a:srgbClr val="0066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566160" cy="832503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>
                <a:solidFill>
                  <a:srgbClr val="0066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16CA5-985E-469E-A6F2-8362E5BB8308}" type="datetime1">
              <a:rPr lang="en-US" smtClean="0">
                <a:solidFill>
                  <a:srgbClr val="E4E9EF">
                    <a:lumMod val="60000"/>
                    <a:lumOff val="40000"/>
                  </a:srgbClr>
                </a:solidFill>
              </a:rPr>
              <a:t>5/9/2018</a:t>
            </a:fld>
            <a:endParaRPr lang="en-US">
              <a:solidFill>
                <a:srgbClr val="E4E9EF">
                  <a:lumMod val="60000"/>
                  <a:lumOff val="4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191000" y="6324600"/>
            <a:ext cx="762000" cy="271463"/>
          </a:xfrm>
        </p:spPr>
        <p:txBody>
          <a:bodyPr/>
          <a:lstStyle>
            <a:lvl1pPr>
              <a:defRPr u="none">
                <a:solidFill>
                  <a:srgbClr val="404040"/>
                </a:solidFill>
              </a:defRPr>
            </a:lvl1pPr>
          </a:lstStyle>
          <a:p>
            <a:fld id="{CFE4BAC9-6D41-4691-9299-18EF07EF0177}" type="slidenum">
              <a:rPr lang="en-US" smtClean="0">
                <a:latin typeface="Arial"/>
              </a:rPr>
              <a:pPr/>
              <a:t>‹#›</a:t>
            </a:fld>
            <a:endParaRPr lang="en-US">
              <a:latin typeface="Arial"/>
            </a:endParaRPr>
          </a:p>
        </p:txBody>
      </p:sp>
      <p:sp>
        <p:nvSpPr>
          <p:cNvPr id="18" name="Content Placeholder 2"/>
          <p:cNvSpPr>
            <a:spLocks noGrp="1"/>
          </p:cNvSpPr>
          <p:nvPr>
            <p:ph sz="half" idx="13"/>
          </p:nvPr>
        </p:nvSpPr>
        <p:spPr>
          <a:xfrm>
            <a:off x="625475" y="2590800"/>
            <a:ext cx="3566160" cy="35051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rgbClr val="0066FF"/>
              </a:buClr>
              <a:defRPr sz="2000"/>
            </a:lvl1pPr>
            <a:lvl2pPr marL="579438" indent="-228600">
              <a:buClr>
                <a:srgbClr val="0066FF"/>
              </a:buClr>
              <a:buFont typeface="Lucida Grande"/>
              <a:buChar char="-"/>
              <a:defRPr sz="1800"/>
            </a:lvl2pPr>
            <a:lvl3pPr marL="808038" indent="-228600">
              <a:buClr>
                <a:srgbClr val="0066FF"/>
              </a:buClr>
              <a:buFont typeface="Wingdings" charset="2"/>
              <a:buChar char="§"/>
              <a:defRPr sz="1800"/>
            </a:lvl3pPr>
            <a:lvl4pPr marL="1036638" indent="-228600">
              <a:buClr>
                <a:srgbClr val="0066FF"/>
              </a:buClr>
              <a:buFont typeface="Courier New"/>
              <a:buChar char="o"/>
              <a:defRPr sz="1800"/>
            </a:lvl4pPr>
            <a:lvl5pPr>
              <a:buClr>
                <a:srgbClr val="0066FF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19" name="Content Placeholder 2"/>
          <p:cNvSpPr>
            <a:spLocks noGrp="1"/>
          </p:cNvSpPr>
          <p:nvPr>
            <p:ph sz="half" idx="14"/>
          </p:nvPr>
        </p:nvSpPr>
        <p:spPr>
          <a:xfrm>
            <a:off x="4953000" y="2590800"/>
            <a:ext cx="3566160" cy="35051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rgbClr val="0066FF"/>
              </a:buClr>
              <a:defRPr sz="2000"/>
            </a:lvl1pPr>
            <a:lvl2pPr marL="579438" indent="-228600">
              <a:buClr>
                <a:srgbClr val="0066FF"/>
              </a:buClr>
              <a:buFont typeface="Lucida Grande"/>
              <a:buChar char="-"/>
              <a:defRPr sz="1800"/>
            </a:lvl2pPr>
            <a:lvl3pPr marL="808038" indent="-228600">
              <a:buClr>
                <a:srgbClr val="0066FF"/>
              </a:buClr>
              <a:buFont typeface="Wingdings" charset="2"/>
              <a:buChar char="§"/>
              <a:defRPr sz="1800"/>
            </a:lvl3pPr>
            <a:lvl4pPr marL="1036638" indent="-228600">
              <a:buClr>
                <a:srgbClr val="0066FF"/>
              </a:buClr>
              <a:buFont typeface="Courier New"/>
              <a:buChar char="o"/>
              <a:defRPr sz="1800"/>
            </a:lvl4pPr>
            <a:lvl5pPr>
              <a:buClr>
                <a:srgbClr val="0066FF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167332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1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u="none">
                <a:solidFill>
                  <a:prstClr val="white"/>
                </a:solidFill>
                <a:latin typeface="Arial"/>
              </a:endParaRPr>
            </a:p>
          </p:txBody>
        </p:sp>
        <p:grpSp>
          <p:nvGrpSpPr>
            <p:cNvPr id="7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5" name="Rectangle 14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sz="1800" u="none">
                  <a:solidFill>
                    <a:prstClr val="white"/>
                  </a:solidFill>
                  <a:latin typeface="Arial"/>
                </a:endParaRPr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Rectangle 16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sz="1800" u="none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133985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>
                <a:solidFill>
                  <a:srgbClr val="0066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2ED4D-0700-47C3-AA31-B1852E9316C9}" type="datetime1">
              <a:rPr lang="en-US" smtClean="0">
                <a:solidFill>
                  <a:srgbClr val="E4E9EF">
                    <a:lumMod val="60000"/>
                    <a:lumOff val="40000"/>
                  </a:srgbClr>
                </a:solidFill>
              </a:rPr>
              <a:t>5/9/2018</a:t>
            </a:fld>
            <a:endParaRPr lang="en-US">
              <a:solidFill>
                <a:srgbClr val="E4E9EF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u="none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3693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1" name="Rectangle 1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u="none">
                <a:solidFill>
                  <a:prstClr val="white"/>
                </a:solidFill>
                <a:latin typeface="Arial"/>
              </a:endParaRPr>
            </a:p>
          </p:txBody>
        </p:sp>
        <p:grpSp>
          <p:nvGrpSpPr>
            <p:cNvPr id="6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3" name="Rectangle 1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sz="1800" u="none">
                  <a:solidFill>
                    <a:prstClr val="white"/>
                  </a:solidFill>
                  <a:latin typeface="Arial"/>
                </a:endParaRPr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BA0F3-17E8-4968-B203-0987E8BB167A}" type="datetime1">
              <a:rPr lang="en-US" smtClean="0">
                <a:solidFill>
                  <a:srgbClr val="E4E9EF">
                    <a:lumMod val="60000"/>
                    <a:lumOff val="40000"/>
                  </a:srgbClr>
                </a:solidFill>
              </a:rPr>
              <a:t>5/9/2018</a:t>
            </a:fld>
            <a:endParaRPr lang="en-US">
              <a:solidFill>
                <a:srgbClr val="E4E9EF">
                  <a:lumMod val="60000"/>
                  <a:lumOff val="4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>
                <a:solidFill>
                  <a:srgbClr val="E4E9EF">
                    <a:lumMod val="60000"/>
                    <a:lumOff val="40000"/>
                  </a:srgbClr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E4E9EF">
                  <a:lumMod val="60000"/>
                  <a:lumOff val="40000"/>
                </a:srgb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437573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0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8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u="none">
                  <a:solidFill>
                    <a:prstClr val="white"/>
                  </a:solidFill>
                  <a:latin typeface="Arial"/>
                </a:endParaRPr>
              </a:p>
            </p:txBody>
          </p:sp>
          <p:grpSp>
            <p:nvGrpSpPr>
              <p:cNvPr id="9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9" name="Rectangle 1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sz="1800" u="none">
                    <a:solidFill>
                      <a:prstClr val="white"/>
                    </a:solidFill>
                    <a:latin typeface="Arial"/>
                  </a:endParaRPr>
                </a:p>
              </p:txBody>
            </p: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3" name="Rectangle 32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 u="none">
                <a:solidFill>
                  <a:prstClr val="white"/>
                </a:solidFill>
                <a:latin typeface="Arial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457200"/>
            <a:ext cx="3008313" cy="162709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3600" b="0">
                <a:solidFill>
                  <a:srgbClr val="0066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147888"/>
            <a:ext cx="3008313" cy="3262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324B9-2570-452E-AE20-EFE6DF7FC8E4}" type="datetime1">
              <a:rPr lang="en-US" smtClean="0">
                <a:solidFill>
                  <a:srgbClr val="E4E9EF">
                    <a:lumMod val="60000"/>
                    <a:lumOff val="40000"/>
                  </a:srgbClr>
                </a:solidFill>
              </a:rPr>
              <a:t>5/9/2018</a:t>
            </a:fld>
            <a:endParaRPr lang="en-US">
              <a:solidFill>
                <a:srgbClr val="E4E9EF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191000" y="6357937"/>
            <a:ext cx="762000" cy="271463"/>
          </a:xfrm>
        </p:spPr>
        <p:txBody>
          <a:bodyPr/>
          <a:lstStyle>
            <a:lvl1pPr>
              <a:defRPr u="none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FE4BAC9-6D41-4691-9299-18EF07EF0177}" type="slidenum">
              <a:rPr lang="en-US" smtClean="0">
                <a:latin typeface="Arial"/>
              </a:rPr>
              <a:pPr/>
              <a:t>‹#›</a:t>
            </a:fld>
            <a:endParaRPr lang="en-US" dirty="0">
              <a:latin typeface="Arial"/>
            </a:endParaRPr>
          </a:p>
        </p:txBody>
      </p:sp>
      <p:sp>
        <p:nvSpPr>
          <p:cNvPr id="15" name="Content Placeholder 3"/>
          <p:cNvSpPr>
            <a:spLocks noGrp="1"/>
          </p:cNvSpPr>
          <p:nvPr>
            <p:ph sz="half" idx="13"/>
          </p:nvPr>
        </p:nvSpPr>
        <p:spPr>
          <a:xfrm>
            <a:off x="4267200" y="685800"/>
            <a:ext cx="4267200" cy="5389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rgbClr val="0066FF"/>
              </a:buClr>
              <a:defRPr sz="2000"/>
            </a:lvl1pPr>
            <a:lvl2pPr marL="579438" indent="-228600">
              <a:buClr>
                <a:srgbClr val="0066FF"/>
              </a:buClr>
              <a:buFont typeface="Lucida Grande"/>
              <a:buChar char="-"/>
              <a:defRPr sz="1800"/>
            </a:lvl2pPr>
            <a:lvl3pPr marL="808038" indent="-228600">
              <a:buClr>
                <a:srgbClr val="0066FF"/>
              </a:buClr>
              <a:buFont typeface="Wingdings" charset="2"/>
              <a:buChar char="§"/>
              <a:defRPr sz="1800"/>
            </a:lvl3pPr>
            <a:lvl4pPr marL="1036638" indent="-228600">
              <a:buClr>
                <a:srgbClr val="0066FF"/>
              </a:buClr>
              <a:buFont typeface="Courier New"/>
              <a:buChar char="o"/>
              <a:defRPr sz="1800"/>
            </a:lvl4pPr>
            <a:lvl5pPr>
              <a:buClr>
                <a:srgbClr val="0066FF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709060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7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8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grpSp>
            <p:nvGrpSpPr>
              <p:cNvPr id="9" name="Group 26"/>
              <p:cNvGrpSpPr/>
              <p:nvPr/>
            </p:nvGrpSpPr>
            <p:grpSpPr>
              <a:xfrm>
                <a:off x="182880" y="173699"/>
                <a:ext cx="8778240" cy="6510602"/>
                <a:chOff x="182880" y="173699"/>
                <a:chExt cx="8778240" cy="6510602"/>
              </a:xfrm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182880" y="173699"/>
                  <a:ext cx="8778240" cy="65106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</a:ln>
                <a:effectLst>
                  <a:outerShdw blurRad="63500" sx="101000" sy="101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perspectiveFront" fov="4800000"/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1800" u="none">
                    <a:solidFill>
                      <a:prstClr val="white"/>
                    </a:solidFill>
                    <a:latin typeface="Arial"/>
                  </a:endParaRPr>
                </a:p>
              </p:txBody>
            </p:sp>
            <p:grpSp>
              <p:nvGrpSpPr>
                <p:cNvPr id="10" name="Group 10"/>
                <p:cNvGrpSpPr/>
                <p:nvPr/>
              </p:nvGrpSpPr>
              <p:grpSpPr>
                <a:xfrm>
                  <a:off x="256032" y="237744"/>
                  <a:ext cx="8622792" cy="6364224"/>
                  <a:chOff x="247157" y="247430"/>
                  <a:chExt cx="8622792" cy="6364224"/>
                </a:xfrm>
              </p:grpSpPr>
              <p:sp>
                <p:nvSpPr>
                  <p:cNvPr id="31" name="Rectangle 30"/>
                  <p:cNvSpPr>
                    <a:spLocks/>
                  </p:cNvSpPr>
                  <p:nvPr/>
                </p:nvSpPr>
                <p:spPr>
                  <a:xfrm>
                    <a:off x="247157" y="247430"/>
                    <a:ext cx="8622792" cy="6364224"/>
                  </a:xfrm>
                  <a:prstGeom prst="rect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sz="1800" u="none">
                      <a:solidFill>
                        <a:prstClr val="white"/>
                      </a:solidFill>
                      <a:latin typeface="Arial"/>
                    </a:endParaRPr>
                  </a:p>
                </p:txBody>
              </p: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247157" y="6389024"/>
                    <a:ext cx="8622792" cy="158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28" name="Rectangle 27"/>
              <p:cNvSpPr/>
              <p:nvPr/>
            </p:nvSpPr>
            <p:spPr>
              <a:xfrm rot="5400000">
                <a:off x="801086" y="3274090"/>
                <a:ext cx="6135624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sz="1800" u="none">
                  <a:solidFill>
                    <a:prstClr val="white"/>
                  </a:solidFill>
                  <a:latin typeface="Arial"/>
                </a:endParaRPr>
              </a:p>
            </p:txBody>
          </p:sp>
        </p:grpSp>
        <p:sp>
          <p:nvSpPr>
            <p:cNvPr id="25" name="Rectangle 24"/>
            <p:cNvSpPr/>
            <p:nvPr/>
          </p:nvSpPr>
          <p:spPr>
            <a:xfrm rot="10800000">
              <a:off x="258763" y="1594462"/>
              <a:ext cx="357530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 u="none">
                <a:solidFill>
                  <a:prstClr val="white"/>
                </a:solidFill>
                <a:latin typeface="Arial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694329"/>
            <a:ext cx="3008313" cy="9144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1">
                <a:solidFill>
                  <a:srgbClr val="0066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672323"/>
            <a:ext cx="3008313" cy="34030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2B858-3295-4251-B7A4-3104FB4946F8}" type="datetime1">
              <a:rPr lang="en-US" smtClean="0">
                <a:solidFill>
                  <a:srgbClr val="E4E9EF">
                    <a:lumMod val="60000"/>
                    <a:lumOff val="40000"/>
                  </a:srgbClr>
                </a:solidFill>
              </a:rPr>
              <a:t>5/9/2018</a:t>
            </a:fld>
            <a:endParaRPr lang="en-US">
              <a:solidFill>
                <a:srgbClr val="E4E9EF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u="none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52892" y="310123"/>
            <a:ext cx="3398837" cy="12049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18" name="Content Placeholder 3"/>
          <p:cNvSpPr>
            <a:spLocks noGrp="1"/>
          </p:cNvSpPr>
          <p:nvPr>
            <p:ph sz="half" idx="14"/>
          </p:nvPr>
        </p:nvSpPr>
        <p:spPr>
          <a:xfrm>
            <a:off x="4267200" y="685800"/>
            <a:ext cx="4267200" cy="5389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rgbClr val="0066FF"/>
              </a:buClr>
              <a:defRPr sz="2000"/>
            </a:lvl1pPr>
            <a:lvl2pPr marL="579438" indent="-228600">
              <a:buClr>
                <a:srgbClr val="0066FF"/>
              </a:buClr>
              <a:buFont typeface="Lucida Grande"/>
              <a:buChar char="-"/>
              <a:defRPr sz="1800"/>
            </a:lvl2pPr>
            <a:lvl3pPr marL="808038" indent="-228600">
              <a:buClr>
                <a:srgbClr val="0066FF"/>
              </a:buClr>
              <a:buFont typeface="Wingdings" charset="2"/>
              <a:buChar char="§"/>
              <a:defRPr sz="1800"/>
            </a:lvl3pPr>
            <a:lvl4pPr marL="1036638" indent="-228600">
              <a:buClr>
                <a:srgbClr val="0066FF"/>
              </a:buClr>
              <a:buFont typeface="Courier New"/>
              <a:buChar char="o"/>
              <a:defRPr sz="1800"/>
            </a:lvl4pPr>
            <a:lvl5pPr>
              <a:buClr>
                <a:srgbClr val="0066FF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29134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4"/>
          <p:cNvGrpSpPr/>
          <p:nvPr userDrawn="1"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4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u="none">
                  <a:solidFill>
                    <a:prstClr val="white"/>
                  </a:solidFill>
                  <a:latin typeface="Arial"/>
                </a:endParaRPr>
              </a:p>
            </p:txBody>
          </p:sp>
          <p:grpSp>
            <p:nvGrpSpPr>
              <p:cNvPr id="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0" name="Rectangle 19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sz="1800" u="none">
                    <a:solidFill>
                      <a:prstClr val="white"/>
                    </a:solidFill>
                    <a:latin typeface="Arial"/>
                  </a:endParaRPr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7" name="Rectangle 16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 u="none">
                <a:solidFill>
                  <a:prstClr val="white"/>
                </a:solidFill>
                <a:latin typeface="Arial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990600"/>
            <a:ext cx="3008376" cy="161544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3600" b="1">
                <a:solidFill>
                  <a:srgbClr val="0066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EF9CC-DE82-4C49-8604-DFBA0389CDED}" type="datetime1">
              <a:rPr lang="en-US" smtClean="0">
                <a:solidFill>
                  <a:srgbClr val="E4E9EF">
                    <a:lumMod val="60000"/>
                    <a:lumOff val="40000"/>
                  </a:srgbClr>
                </a:solidFill>
              </a:rPr>
              <a:t>5/9/2018</a:t>
            </a:fld>
            <a:endParaRPr lang="en-US">
              <a:solidFill>
                <a:srgbClr val="E4E9EF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u="none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FE4BAC9-6D41-4691-9299-18EF07EF01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7" name="Content Placeholder 2"/>
          <p:cNvSpPr>
            <a:spLocks noGrp="1"/>
          </p:cNvSpPr>
          <p:nvPr>
            <p:ph sz="half" idx="16"/>
          </p:nvPr>
        </p:nvSpPr>
        <p:spPr>
          <a:xfrm>
            <a:off x="514772" y="2667001"/>
            <a:ext cx="3049694" cy="35051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rgbClr val="0066FF"/>
              </a:buClr>
              <a:defRPr sz="2000"/>
            </a:lvl1pPr>
            <a:lvl2pPr marL="579438" indent="-228600">
              <a:buClr>
                <a:srgbClr val="0066FF"/>
              </a:buClr>
              <a:buFont typeface="Lucida Grande"/>
              <a:buChar char="-"/>
              <a:defRPr sz="1800"/>
            </a:lvl2pPr>
            <a:lvl3pPr marL="808038" indent="-228600">
              <a:buClr>
                <a:srgbClr val="0066FF"/>
              </a:buClr>
              <a:buFont typeface="Wingdings" charset="2"/>
              <a:buChar char="§"/>
              <a:defRPr sz="1800"/>
            </a:lvl3pPr>
            <a:lvl4pPr marL="1036638" indent="-228600">
              <a:buClr>
                <a:srgbClr val="0066FF"/>
              </a:buClr>
              <a:buFont typeface="Courier New"/>
              <a:buChar char="o"/>
              <a:defRPr sz="1800"/>
            </a:lvl4pPr>
            <a:lvl5pPr>
              <a:buClr>
                <a:srgbClr val="0066FF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29" name="Content Placeholder 3"/>
          <p:cNvSpPr>
            <a:spLocks noGrp="1"/>
          </p:cNvSpPr>
          <p:nvPr>
            <p:ph sz="half" idx="17"/>
          </p:nvPr>
        </p:nvSpPr>
        <p:spPr>
          <a:xfrm>
            <a:off x="4267200" y="685800"/>
            <a:ext cx="4267200" cy="5389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rgbClr val="0066FF"/>
              </a:buClr>
              <a:defRPr sz="2000"/>
            </a:lvl1pPr>
            <a:lvl2pPr marL="579438" indent="-228600">
              <a:buClr>
                <a:srgbClr val="0066FF"/>
              </a:buClr>
              <a:buFont typeface="Lucida Grande"/>
              <a:buChar char="-"/>
              <a:defRPr sz="1800"/>
            </a:lvl2pPr>
            <a:lvl3pPr marL="808038" indent="-228600">
              <a:buClr>
                <a:srgbClr val="0066FF"/>
              </a:buClr>
              <a:buFont typeface="Wingdings" charset="2"/>
              <a:buChar char="§"/>
              <a:defRPr sz="1800"/>
            </a:lvl3pPr>
            <a:lvl4pPr marL="1036638" indent="-228600">
              <a:buClr>
                <a:srgbClr val="0066FF"/>
              </a:buClr>
              <a:buFont typeface="Courier New"/>
              <a:buChar char="o"/>
              <a:defRPr sz="1800"/>
            </a:lvl4pPr>
            <a:lvl5pPr>
              <a:buClr>
                <a:srgbClr val="0066FF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235087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1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5" name="Rectangle 14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Rectangle 16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13398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1334C-7B0D-41D8-918D-3909DAE87867}" type="datetime1">
              <a:rPr lang="en-US" smtClean="0"/>
              <a:t>5/9/2018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133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2" y="2133601"/>
            <a:ext cx="7345363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840" y="6371591"/>
            <a:ext cx="2133600" cy="259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0874264-9E59-4721-A482-E00952702F3C}" type="datetime1">
              <a:rPr lang="en-US" u="none" smtClean="0">
                <a:solidFill>
                  <a:srgbClr val="E4E9EF">
                    <a:lumMod val="60000"/>
                    <a:lumOff val="40000"/>
                  </a:srgbClr>
                </a:solidFill>
              </a:rPr>
              <a:t>5/9/2018</a:t>
            </a:fld>
            <a:endParaRPr lang="en-US" u="none">
              <a:solidFill>
                <a:srgbClr val="E4E9EF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  <a:ea typeface="+mn-ea"/>
                <a:cs typeface="+mn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u="none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FE4BAC9-6D41-4691-9299-18EF07EF0177}" type="slidenum">
              <a:rPr lang="en-US" u="none" smtClean="0">
                <a:solidFill>
                  <a:srgbClr val="E4E9EF">
                    <a:lumMod val="60000"/>
                    <a:lumOff val="40000"/>
                  </a:srgbClr>
                </a:solidFill>
                <a:latin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u="none">
              <a:solidFill>
                <a:srgbClr val="E4E9EF">
                  <a:lumMod val="60000"/>
                  <a:lumOff val="40000"/>
                </a:srgb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2748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77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723" r:id="rId12"/>
    <p:sldLayoutId id="2147483716" r:id="rId13"/>
    <p:sldLayoutId id="2147483721" r:id="rId14"/>
    <p:sldLayoutId id="2147483741" r:id="rId15"/>
    <p:sldLayoutId id="2147483742" r:id="rId16"/>
    <p:sldLayoutId id="2147483914" r:id="rId17"/>
    <p:sldLayoutId id="2147483915" r:id="rId18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94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66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652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85900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12913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47863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74875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 userDrawn="1"/>
        </p:nvGrpSpPr>
        <p:grpSpPr>
          <a:xfrm>
            <a:off x="457200" y="381000"/>
            <a:ext cx="8170254" cy="6035040"/>
            <a:chOff x="457200" y="381000"/>
            <a:chExt cx="8170254" cy="6035040"/>
          </a:xfrm>
        </p:grpSpPr>
        <p:sp>
          <p:nvSpPr>
            <p:cNvPr id="8" name="Rectangle 7"/>
            <p:cNvSpPr/>
            <p:nvPr/>
          </p:nvSpPr>
          <p:spPr>
            <a:xfrm>
              <a:off x="457200" y="38100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u="none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9" name="Rectangle 8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 u="none">
                <a:solidFill>
                  <a:prstClr val="white"/>
                </a:solidFill>
                <a:latin typeface="Arial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 u="none">
                <a:solidFill>
                  <a:prstClr val="white"/>
                </a:solidFill>
                <a:latin typeface="Arial"/>
              </a:endParaRP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840" y="6371591"/>
            <a:ext cx="2133600" cy="259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687476F-1092-48BB-A2F6-AEBACDB37638}" type="datetime1">
              <a:rPr lang="en-US" u="none" smtClean="0">
                <a:solidFill>
                  <a:srgbClr val="E4E9EF">
                    <a:lumMod val="60000"/>
                    <a:lumOff val="40000"/>
                  </a:srgbClr>
                </a:solidFill>
              </a:rPr>
              <a:t>5/9/2018</a:t>
            </a:fld>
            <a:endParaRPr lang="en-US" u="none">
              <a:solidFill>
                <a:srgbClr val="E4E9EF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  <a:ea typeface="+mn-ea"/>
                <a:cs typeface="+mn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u="none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FE4BAC9-6D41-4691-9299-18EF07EF0177}" type="slidenum">
              <a:rPr lang="en-US" u="none" smtClean="0">
                <a:solidFill>
                  <a:srgbClr val="E4E9EF">
                    <a:lumMod val="60000"/>
                    <a:lumOff val="40000"/>
                  </a:srgbClr>
                </a:solidFill>
                <a:latin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u="none">
              <a:solidFill>
                <a:srgbClr val="E4E9EF">
                  <a:lumMod val="60000"/>
                  <a:lumOff val="40000"/>
                </a:srgbClr>
              </a:solidFill>
              <a:latin typeface="Arial"/>
            </a:endParaRPr>
          </a:p>
        </p:txBody>
      </p:sp>
      <p:sp>
        <p:nvSpPr>
          <p:cNvPr id="12" name="Title 1"/>
          <p:cNvSpPr txBox="1">
            <a:spLocks/>
          </p:cNvSpPr>
          <p:nvPr userDrawn="1"/>
        </p:nvSpPr>
        <p:spPr>
          <a:xfrm>
            <a:off x="914400" y="1123950"/>
            <a:ext cx="7342188" cy="192405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5400" b="1" kern="1200">
                <a:solidFill>
                  <a:srgbClr val="0066FF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Click to edit Master title style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Subtitle 2"/>
          <p:cNvSpPr txBox="1">
            <a:spLocks/>
          </p:cNvSpPr>
          <p:nvPr userDrawn="1"/>
        </p:nvSpPr>
        <p:spPr>
          <a:xfrm>
            <a:off x="914400" y="3429000"/>
            <a:ext cx="7342188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subtitle style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2748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76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94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66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652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85900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12913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47863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74875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chainonline.org/research-tools/improving-hit-prescribing-safety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smp.org/tools/confuseddrugnames.pdf" TargetMode="Externa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smp.org/tools/confuseddrugnames.pdf" TargetMode="External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pmneri@partners.org" TargetMode="External"/><Relationship Id="rId2" Type="http://schemas.openxmlformats.org/officeDocument/2006/relationships/hyperlink" Target="mailto:gschiff@bwh.harvard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/>
          <p:nvPr/>
        </p:nvCxnSpPr>
        <p:spPr>
          <a:xfrm>
            <a:off x="567312" y="6140450"/>
            <a:ext cx="797356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50652" y="2819401"/>
            <a:ext cx="8001000" cy="1143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en-US" u="none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cs typeface="Helvetica" panose="020B0604020202020204" pitchFamily="34" charset="0"/>
            </a:endParaRPr>
          </a:p>
          <a:p>
            <a:pPr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400" u="none" dirty="0">
                <a:solidFill>
                  <a:prstClr val="black"/>
                </a:solidFill>
                <a:latin typeface="+mj-lt"/>
              </a:rPr>
              <a:t>MA Coalition for Prevention of Medical Errors </a:t>
            </a:r>
            <a:br>
              <a:rPr lang="en-US" sz="2400" u="none" dirty="0">
                <a:solidFill>
                  <a:prstClr val="black"/>
                </a:solidFill>
                <a:latin typeface="+mj-lt"/>
              </a:rPr>
            </a:br>
            <a:r>
              <a:rPr lang="en-US" sz="2400" u="none" dirty="0">
                <a:solidFill>
                  <a:prstClr val="black"/>
                </a:solidFill>
                <a:latin typeface="+mj-lt"/>
              </a:rPr>
              <a:t>May 4, 2018</a:t>
            </a:r>
          </a:p>
          <a:p>
            <a:pPr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altLang="pt-BR" sz="700" u="none" dirty="0">
              <a:solidFill>
                <a:prstClr val="black"/>
              </a:solidFill>
              <a:latin typeface="+mj-lt"/>
            </a:endParaRPr>
          </a:p>
          <a:p>
            <a:pPr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altLang="pt-BR" sz="700" u="none" dirty="0">
              <a:solidFill>
                <a:prstClr val="black"/>
              </a:solidFill>
              <a:latin typeface="+mj-lt"/>
            </a:endParaRPr>
          </a:p>
          <a:p>
            <a:pPr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altLang="pt-BR" sz="700" u="none" dirty="0">
              <a:solidFill>
                <a:prstClr val="black"/>
              </a:solidFill>
              <a:latin typeface="+mj-lt"/>
            </a:endParaRPr>
          </a:p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defRPr/>
            </a:pPr>
            <a:endParaRPr lang="en-US" altLang="pt-BR" sz="1800" b="1" u="none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 fontAlgn="auto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/>
            </a:pPr>
            <a:endParaRPr lang="en-US" altLang="pt-BR" sz="1600" u="none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7342188" cy="2362200"/>
          </a:xfrm>
        </p:spPr>
        <p:txBody>
          <a:bodyPr/>
          <a:lstStyle/>
          <a:p>
            <a:r>
              <a:rPr lang="en-US" sz="3200" dirty="0"/>
              <a:t>A Safer Way to Prescribe Medications: A MA-Based Project to Incorporate Indications into Electronic Prescriptions</a:t>
            </a:r>
          </a:p>
        </p:txBody>
      </p:sp>
      <p:grpSp>
        <p:nvGrpSpPr>
          <p:cNvPr id="2" name="Group 18"/>
          <p:cNvGrpSpPr/>
          <p:nvPr/>
        </p:nvGrpSpPr>
        <p:grpSpPr>
          <a:xfrm>
            <a:off x="609600" y="5915854"/>
            <a:ext cx="7924800" cy="408746"/>
            <a:chOff x="284801" y="6108624"/>
            <a:chExt cx="8562817" cy="408746"/>
          </a:xfrm>
        </p:grpSpPr>
        <p:pic>
          <p:nvPicPr>
            <p:cNvPr id="7" name="Picture 6" descr="C:\Users\ma553\Downloads\MCPHSU-logo_black-seal (5).png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105822" y="6108624"/>
              <a:ext cx="1741796" cy="4087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0" descr="http://www.bwhpikenotes.org/Employee_Resources/Logos/Images/BWHlogo.g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84801" y="6170320"/>
              <a:ext cx="1735249" cy="347050"/>
            </a:xfrm>
            <a:prstGeom prst="rect">
              <a:avLst/>
            </a:prstGeom>
            <a:noFill/>
          </p:spPr>
        </p:pic>
        <p:pic>
          <p:nvPicPr>
            <p:cNvPr id="9" name="Picture 8" descr="http://www.bwhpikenotes.org/Employee_Resources/Logos/Images/HMS_Affiliate_2013.gi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831512" y="6170320"/>
              <a:ext cx="1974820" cy="337314"/>
            </a:xfrm>
            <a:prstGeom prst="rect">
              <a:avLst/>
            </a:prstGeom>
            <a:noFill/>
          </p:spPr>
        </p:pic>
        <p:pic>
          <p:nvPicPr>
            <p:cNvPr id="10" name="Picture 6" descr="http://www.bwhpikenotes.org/Employee_Resources/Logos/Images/PHS_2013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254214" y="6160380"/>
              <a:ext cx="2191809" cy="350936"/>
            </a:xfrm>
            <a:prstGeom prst="rect">
              <a:avLst/>
            </a:prstGeom>
            <a:noFill/>
          </p:spPr>
        </p:pic>
      </p:grpSp>
      <p:sp>
        <p:nvSpPr>
          <p:cNvPr id="12" name="Rectangle 11"/>
          <p:cNvSpPr/>
          <p:nvPr/>
        </p:nvSpPr>
        <p:spPr>
          <a:xfrm>
            <a:off x="1524000" y="3962401"/>
            <a:ext cx="2743200" cy="1812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defRPr/>
            </a:pPr>
            <a:r>
              <a:rPr lang="en-US" altLang="pt-BR" sz="1800" b="1" u="none" dirty="0"/>
              <a:t>Gordon Schiff, MD</a:t>
            </a:r>
          </a:p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defRPr/>
            </a:pPr>
            <a:r>
              <a:rPr lang="en-US" altLang="pt-BR" sz="1400" u="none" dirty="0"/>
              <a:t>Associate Professor of Medicine, Harvard Medical School</a:t>
            </a:r>
            <a:br>
              <a:rPr lang="en-US" altLang="pt-BR" sz="1400" u="none" dirty="0"/>
            </a:br>
            <a:r>
              <a:rPr lang="en-US" altLang="pt-BR" sz="1400" u="none" dirty="0"/>
              <a:t>Associate Director, Brigham and Women’s Center for Patient Safety Research and Practice  </a:t>
            </a:r>
            <a:br>
              <a:rPr lang="en-US" altLang="pt-BR" sz="1400" u="none" dirty="0"/>
            </a:br>
            <a:r>
              <a:rPr lang="en-US" altLang="pt-BR" sz="1400" u="none" dirty="0"/>
              <a:t>Quality and Safety Director Harvard Medical School Center for Primary Care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76800" y="3962401"/>
            <a:ext cx="2590800" cy="146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defRPr/>
            </a:pPr>
            <a:r>
              <a:rPr lang="en-US" altLang="pt-BR" sz="1800" b="1" u="none" dirty="0"/>
              <a:t>Pamela Garabedian, MS</a:t>
            </a:r>
          </a:p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defRPr/>
            </a:pPr>
            <a:r>
              <a:rPr lang="en-US" altLang="pt-BR" sz="1400" u="none" dirty="0"/>
              <a:t>Project Specialist - Human Factors/User Experience Researcher, Brigham and Women’s Hospital and Partners HealthCare</a:t>
            </a:r>
            <a:r>
              <a:rPr lang="en-US" altLang="pt-BR" sz="2400" u="none" dirty="0"/>
              <a:t/>
            </a:r>
            <a:br>
              <a:rPr lang="en-US" altLang="pt-BR" sz="2400" u="none" dirty="0"/>
            </a:br>
            <a:endParaRPr lang="en-US" altLang="pt-BR" sz="1400" u="none" dirty="0"/>
          </a:p>
        </p:txBody>
      </p:sp>
    </p:spTree>
    <p:extLst>
      <p:ext uri="{BB962C8B-B14F-4D97-AF65-F5344CB8AC3E}">
        <p14:creationId xmlns:p14="http://schemas.microsoft.com/office/powerpoint/2010/main" val="3328263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4"/>
          <p:cNvSpPr>
            <a:spLocks noGrp="1"/>
          </p:cNvSpPr>
          <p:nvPr>
            <p:ph idx="1"/>
          </p:nvPr>
        </p:nvSpPr>
        <p:spPr>
          <a:xfrm>
            <a:off x="381000" y="1752600"/>
            <a:ext cx="8056222" cy="23944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Gordon Schiff, MD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Pamela Neri Garabedian, MS</a:t>
            </a:r>
            <a:br>
              <a:rPr lang="en-US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</a:br>
            <a:endParaRPr lang="en-US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No real or apparent conflicts of interest to report.</a:t>
            </a:r>
          </a:p>
          <a:p>
            <a:pPr marL="0" indent="0"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Indications Project Funded by U.S. Agency for Healthcare Research and Quality </a:t>
            </a:r>
            <a:r>
              <a:rPr lang="en-US" u="sng" dirty="0"/>
              <a:t>AHRQ HIT Safety Grant </a:t>
            </a:r>
            <a:r>
              <a:rPr lang="en-US" dirty="0"/>
              <a:t>HS23694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Conflict of Interest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3260450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Background &amp; rationale - Brigham AHRQ Indications Rx project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Summarize activities and findings from project aims 1-3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Demonstrate BWH prototype 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Results of prototype testing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Comparisons with Epic and Cerner 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Next steps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How might “indications first” be incorporated into EMR?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How can we move forward with this?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660481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697569"/>
            <a:ext cx="7331831" cy="59302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0"/>
            <a:ext cx="4765366" cy="73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212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5431" y="609600"/>
            <a:ext cx="8753137" cy="557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956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457200"/>
            <a:ext cx="4968875" cy="628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447800"/>
            <a:ext cx="3874169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0"/>
            <a:ext cx="3124200" cy="1671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159734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l_fi" descr="il_fullxfull"/>
          <p:cNvPicPr>
            <a:picLocks noChangeAspect="1" noChangeArrowheads="1"/>
          </p:cNvPicPr>
          <p:nvPr/>
        </p:nvPicPr>
        <p:blipFill>
          <a:blip r:embed="rId3" cstate="print"/>
          <a:srcRect l="2579" t="2416" r="2114" b="6385"/>
          <a:stretch>
            <a:fillRect/>
          </a:stretch>
        </p:blipFill>
        <p:spPr bwMode="auto">
          <a:xfrm>
            <a:off x="181147" y="1311196"/>
            <a:ext cx="8763607" cy="537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242329" y="2499368"/>
            <a:ext cx="11493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Safety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63060" y="3065981"/>
            <a:ext cx="1149391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Drugs of Choice</a:t>
            </a:r>
          </a:p>
        </p:txBody>
      </p:sp>
      <p:sp>
        <p:nvSpPr>
          <p:cNvPr id="11" name="TextBox 10"/>
          <p:cNvSpPr txBox="1"/>
          <p:nvPr/>
        </p:nvSpPr>
        <p:spPr>
          <a:xfrm rot="19760294">
            <a:off x="2461023" y="4215206"/>
            <a:ext cx="1985081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Team Communication</a:t>
            </a:r>
          </a:p>
        </p:txBody>
      </p:sp>
      <p:sp>
        <p:nvSpPr>
          <p:cNvPr id="12" name="TextBox 11"/>
          <p:cNvSpPr txBox="1"/>
          <p:nvPr/>
        </p:nvSpPr>
        <p:spPr>
          <a:xfrm rot="20006840">
            <a:off x="4870957" y="2877582"/>
            <a:ext cx="2298782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Patient 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Education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92206" y="4742400"/>
            <a:ext cx="22987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QI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Effectiveness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Research </a:t>
            </a:r>
          </a:p>
        </p:txBody>
      </p:sp>
      <p:sp>
        <p:nvSpPr>
          <p:cNvPr id="14" name="TextBox 13"/>
          <p:cNvSpPr txBox="1"/>
          <p:nvPr/>
        </p:nvSpPr>
        <p:spPr>
          <a:xfrm rot="949723">
            <a:off x="5485597" y="4172202"/>
            <a:ext cx="1915652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Med Reconciliation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99479" y="3367015"/>
            <a:ext cx="27292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Design, implement 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usable safe HIT  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 all users, 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including patients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81147" y="3687821"/>
            <a:ext cx="27585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Use HIT socio-technical systems to improve safety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47408" y="1856680"/>
            <a:ext cx="26819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Policy to impact decisions on the safe use clinical HIT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68345" y="1618947"/>
            <a:ext cx="28351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User-centered design, human factors principles 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applied to HIT safety</a:t>
            </a:r>
          </a:p>
        </p:txBody>
      </p:sp>
      <p:sp>
        <p:nvSpPr>
          <p:cNvPr id="20" name="Oval 19"/>
          <p:cNvSpPr/>
          <p:nvPr/>
        </p:nvSpPr>
        <p:spPr>
          <a:xfrm>
            <a:off x="4242329" y="2369860"/>
            <a:ext cx="1149391" cy="62838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Oval 21"/>
          <p:cNvSpPr/>
          <p:nvPr/>
        </p:nvSpPr>
        <p:spPr>
          <a:xfrm rot="19946845">
            <a:off x="5391720" y="2770187"/>
            <a:ext cx="1273963" cy="91343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Oval 22"/>
          <p:cNvSpPr/>
          <p:nvPr/>
        </p:nvSpPr>
        <p:spPr>
          <a:xfrm rot="1011746">
            <a:off x="5447663" y="3991834"/>
            <a:ext cx="1569005" cy="91343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4168497" y="4742401"/>
            <a:ext cx="1569005" cy="97990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Oval 24"/>
          <p:cNvSpPr/>
          <p:nvPr/>
        </p:nvSpPr>
        <p:spPr>
          <a:xfrm rot="20055432">
            <a:off x="2619970" y="4149567"/>
            <a:ext cx="1788543" cy="91343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Oval 25"/>
          <p:cNvSpPr/>
          <p:nvPr/>
        </p:nvSpPr>
        <p:spPr>
          <a:xfrm rot="1011746">
            <a:off x="2778537" y="2972251"/>
            <a:ext cx="1355001" cy="78884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Title 28"/>
          <p:cNvSpPr txBox="1">
            <a:spLocks noGrp="1"/>
          </p:cNvSpPr>
          <p:nvPr>
            <p:ph type="title"/>
          </p:nvPr>
        </p:nvSpPr>
        <p:spPr>
          <a:xfrm>
            <a:off x="152400" y="190808"/>
            <a:ext cx="86867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u="none" dirty="0">
                <a:solidFill>
                  <a:srgbClr val="0066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Indications-based Prescribing Major Links to 4 AHRQ HIT Safety Emphasis Aims, Central to Key Functions</a:t>
            </a:r>
          </a:p>
          <a:p>
            <a:endParaRPr lang="en-US" u="none" dirty="0">
              <a:solidFill>
                <a:srgbClr val="0066FF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sng" strike="noStrike" kern="1200" cap="none" spc="0" normalizeH="0" baseline="0" noProof="0">
                <a:ln>
                  <a:noFill/>
                </a:ln>
                <a:solidFill>
                  <a:srgbClr val="E4E9EF">
                    <a:lumMod val="60000"/>
                    <a:lumOff val="40000"/>
                  </a:srgbClr>
                </a:solidFill>
                <a:effectLst/>
                <a:uLnTx/>
                <a:uFillTx/>
                <a:latin typeface="Brush Script MT" pitchFamily="66" charset="0"/>
                <a:ea typeface="+mn-ea"/>
                <a:cs typeface="+mn-cs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966840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64543"/>
            <a:ext cx="7102475" cy="2208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 b="7515"/>
          <a:stretch>
            <a:fillRect/>
          </a:stretch>
        </p:blipFill>
        <p:spPr bwMode="auto">
          <a:xfrm>
            <a:off x="457200" y="2345119"/>
            <a:ext cx="8039100" cy="3891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533400" y="-3"/>
            <a:ext cx="8153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http://www.nccmerp.org/council/council</a:t>
            </a:r>
            <a:r>
              <a:rPr kumimoji="0" 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1996</a:t>
            </a:r>
            <a:r>
              <a:rPr kumimoji="0" lang="en-US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-09-04.html</a:t>
            </a:r>
          </a:p>
        </p:txBody>
      </p:sp>
      <p:sp>
        <p:nvSpPr>
          <p:cNvPr id="5" name="Oval 4"/>
          <p:cNvSpPr/>
          <p:nvPr/>
        </p:nvSpPr>
        <p:spPr>
          <a:xfrm>
            <a:off x="533400" y="3200400"/>
            <a:ext cx="7696200" cy="2057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sng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905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66FF"/>
                </a:solidFill>
              </a:rPr>
              <a:t>Overall </a:t>
            </a:r>
            <a:r>
              <a:rPr lang="en-US" sz="3600" b="1" dirty="0" err="1">
                <a:solidFill>
                  <a:srgbClr val="0066FF"/>
                </a:solidFill>
              </a:rPr>
              <a:t>AHRQ</a:t>
            </a:r>
            <a:r>
              <a:rPr lang="en-US" sz="3600" b="1" dirty="0">
                <a:solidFill>
                  <a:srgbClr val="0066FF"/>
                </a:solidFill>
              </a:rPr>
              <a:t> Project Aim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7910" y="1900362"/>
            <a:ext cx="7887693" cy="442067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/>
              <a:t>“To improve prescribing safety by redesigning medication computerized prescriber order entry (CPOE) by </a:t>
            </a:r>
            <a:r>
              <a:rPr lang="en-US" sz="3200" u="sng" dirty="0"/>
              <a:t>incorporating</a:t>
            </a:r>
            <a:r>
              <a:rPr lang="en-US" sz="3200" dirty="0"/>
              <a:t> the </a:t>
            </a:r>
            <a:r>
              <a:rPr lang="en-US" sz="3200" u="sng" dirty="0"/>
              <a:t>medication indication</a:t>
            </a:r>
            <a:r>
              <a:rPr lang="en-US" sz="3200" dirty="0"/>
              <a:t> </a:t>
            </a:r>
            <a:r>
              <a:rPr lang="en-US" sz="3200" u="sng" dirty="0"/>
              <a:t>into</a:t>
            </a:r>
            <a:r>
              <a:rPr lang="en-US" sz="3200" dirty="0"/>
              <a:t> the </a:t>
            </a:r>
            <a:r>
              <a:rPr lang="en-US" sz="3200" u="sng" dirty="0"/>
              <a:t>prescription order.</a:t>
            </a:r>
            <a:r>
              <a:rPr lang="en-US" dirty="0"/>
              <a:t>”</a:t>
            </a:r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66FF"/>
                </a:solidFill>
              </a:rPr>
              <a:t>3 Year Project Specific Aims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938" y="1752600"/>
            <a:ext cx="8594462" cy="4038600"/>
          </a:xfrm>
        </p:spPr>
        <p:txBody>
          <a:bodyPr>
            <a:noAutofit/>
          </a:bodyPr>
          <a:lstStyle/>
          <a:p>
            <a:pPr marL="290513" indent="-290513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dirty="0"/>
              <a:t>Convene 6 </a:t>
            </a:r>
            <a:r>
              <a:rPr lang="en-US" sz="2000" u="sng" dirty="0"/>
              <a:t>stakeholder expert panels</a:t>
            </a:r>
            <a:r>
              <a:rPr lang="en-US" sz="2000" dirty="0"/>
              <a:t> on rationale, multi-user needs, operational and interoperability requirements, interface design elements, limitations and barriers, and policy implications of incorporating indication into CPOE; publication of Sounding Board and White Paper </a:t>
            </a:r>
            <a:br>
              <a:rPr lang="en-US" sz="2000" dirty="0"/>
            </a:br>
            <a:endParaRPr lang="en-US" sz="2000" dirty="0"/>
          </a:p>
          <a:p>
            <a:pPr marL="290513" indent="-290513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dirty="0"/>
              <a:t>Build </a:t>
            </a:r>
            <a:r>
              <a:rPr lang="en-US" sz="2000" u="sng" dirty="0"/>
              <a:t>working prototype </a:t>
            </a:r>
            <a:r>
              <a:rPr lang="en-US" sz="2000" dirty="0"/>
              <a:t>indications-enabled CPOE using user-centered design incorporating Aim 1 recommendations </a:t>
            </a:r>
            <a:br>
              <a:rPr lang="en-US" sz="2000" dirty="0"/>
            </a:br>
            <a:endParaRPr lang="en-US" sz="2000" dirty="0"/>
          </a:p>
          <a:p>
            <a:pPr marL="290513" indent="-290513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u="sng" dirty="0"/>
              <a:t>Formally test</a:t>
            </a:r>
            <a:r>
              <a:rPr lang="en-US" sz="2000" dirty="0"/>
              <a:t> and compare prototype to two widely deployed CPOE systems using use-case clinical scenarios re: ordering </a:t>
            </a:r>
            <a:r>
              <a:rPr lang="en-US" sz="2000" u="sng" dirty="0"/>
              <a:t>speed, error rate, user experience/satisfaction, plus </a:t>
            </a:r>
            <a:r>
              <a:rPr lang="en-US" sz="2000" dirty="0"/>
              <a:t>usefulness and safety of the prescriptions generated for </a:t>
            </a:r>
            <a:r>
              <a:rPr lang="en-US" sz="2000" u="sng" dirty="0"/>
              <a:t>pharmacists </a:t>
            </a:r>
            <a:r>
              <a:rPr lang="en-US" sz="2000" dirty="0"/>
              <a:t>and </a:t>
            </a:r>
            <a:r>
              <a:rPr lang="en-US" sz="2000" u="sng" dirty="0"/>
              <a:t>patients</a:t>
            </a:r>
            <a:r>
              <a:rPr lang="en-US" sz="2000" dirty="0"/>
              <a:t>. 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u="sng" dirty="0">
              <a:hlinkClick r:id="rId3"/>
            </a:endParaRPr>
          </a:p>
          <a:p>
            <a:pPr marL="514350" indent="-51435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4158"/>
            <a:ext cx="8229600" cy="133985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Helvetica" pitchFamily="34" charset="0"/>
                <a:cs typeface="Helvetica" pitchFamily="34" charset="0"/>
              </a:rPr>
              <a:t>Participating </a:t>
            </a:r>
            <a:r>
              <a:rPr lang="en-US" sz="3200" b="1" dirty="0">
                <a:solidFill>
                  <a:srgbClr val="0066FF"/>
                </a:solidFill>
                <a:latin typeface="Helvetica" pitchFamily="34" charset="0"/>
                <a:cs typeface="Helvetica" pitchFamily="34" charset="0"/>
              </a:rPr>
              <a:t>Stakeholders’ Organizations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261948" y="1623480"/>
            <a:ext cx="4085271" cy="49530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1400" dirty="0" err="1"/>
              <a:t>AbbVie</a:t>
            </a:r>
            <a:endParaRPr lang="en-US" sz="1400" dirty="0"/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Academy of Managed Care Pharmacy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Accreditation Council for Graduate Medical Education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 err="1"/>
              <a:t>Agilex</a:t>
            </a:r>
            <a:endParaRPr lang="en-US" sz="1400" dirty="0"/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AHRQ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Albany Medical Center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American Academy of Family Physicians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American Association of Colleges of Pharmacy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American Board of Internal Medicine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American Cancer Society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American College of Physicians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American Heart Association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American Medical Association (AMA)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American Pharmacists Association (</a:t>
            </a:r>
            <a:r>
              <a:rPr lang="en-US" sz="1400" dirty="0" err="1"/>
              <a:t>APhA</a:t>
            </a:r>
            <a:r>
              <a:rPr lang="en-US" sz="1400" dirty="0"/>
              <a:t>)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American Society of Health Systems Pharmacists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Anthem Blue Cross Blue Shield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Ashleigh Fisher Consulting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 err="1"/>
              <a:t>Athenahealth</a:t>
            </a:r>
            <a:endParaRPr lang="en-US" sz="1400" dirty="0"/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Baptist Healthcare System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Baton Rouge General Hospital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Baylor College of Medicine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Becton Dickinson and Company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63525" y="6388100"/>
            <a:ext cx="8610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8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4343399" cy="4724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1400" dirty="0"/>
              <a:t>Betsy Lehman Center for Patient Safety and Medical Error Reduction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 err="1"/>
              <a:t>Boesen</a:t>
            </a:r>
            <a:r>
              <a:rPr lang="en-US" sz="1400" dirty="0"/>
              <a:t> &amp; Snow LLC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Boston Children's Hospital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Brigham and Women's Hospital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California State Board of Pharmacy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Catamaran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Centers for Disease Control and Prevention (CDC)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Centers for Medicare &amp; Medicaid Services (CMS)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Cerner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Cincinnati Children's Hospital Medical Center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CMI Project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 err="1"/>
              <a:t>Colcamex</a:t>
            </a:r>
            <a:r>
              <a:rPr lang="en-US" sz="1400" dirty="0"/>
              <a:t> Resources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Cone Health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Consumer Reports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CVS Caremark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CVS Health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Dartmouth College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Department of Health and Human Services Office of the National Coordinator for Health IT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District of Columbia Board of Pharmacy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 err="1"/>
              <a:t>DrFirst</a:t>
            </a:r>
            <a:endParaRPr lang="en-US" sz="1400" dirty="0"/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Duke University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4158"/>
            <a:ext cx="8229600" cy="133985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Helvetica" pitchFamily="34" charset="0"/>
                <a:cs typeface="Helvetica" pitchFamily="34" charset="0"/>
              </a:rPr>
              <a:t>Participating Stakeholders’ Organizations</a:t>
            </a:r>
            <a:endParaRPr lang="en-US" sz="3200" b="1" dirty="0">
              <a:solidFill>
                <a:srgbClr val="0066FF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482572" y="1623480"/>
            <a:ext cx="4343399" cy="48006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1400" dirty="0"/>
              <a:t>International Pharmaceutical Federation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Johns Hopkins University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Kaiser Northwest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Kaiser Permanente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King </a:t>
            </a:r>
            <a:r>
              <a:rPr lang="en-US" sz="1400" dirty="0" err="1"/>
              <a:t>Fahad</a:t>
            </a:r>
            <a:r>
              <a:rPr lang="en-US" sz="1400" dirty="0"/>
              <a:t> Medical City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Kroger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Lee Memorial Health System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Massachusetts College of Pharmacy and Health Sciences University (MCPHSU)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Massachusetts General Hospital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Massachusetts Pharmacy Association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Mayo Clinic Rochester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McKesson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Memorial Pediatrics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Merck &amp; Co., Inc.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Midwestern University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Molina Healthcare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Molina Medicaid Solutions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Montefiore Medical Center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National Academy on an Aging Society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National Alliance of State Pharmacy Associations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National Association of Boards of Pharmacy (NABP)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National Association of Chain Drug Stores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63525" y="6388100"/>
            <a:ext cx="8610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8"/>
          <p:cNvSpPr>
            <a:spLocks noGrp="1"/>
          </p:cNvSpPr>
          <p:nvPr>
            <p:ph sz="half" idx="2"/>
          </p:nvPr>
        </p:nvSpPr>
        <p:spPr>
          <a:xfrm>
            <a:off x="304801" y="1600200"/>
            <a:ext cx="4343399" cy="4724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1400" dirty="0"/>
              <a:t>Elsevier Clinical Solutions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 err="1"/>
              <a:t>Emedeon</a:t>
            </a:r>
            <a:endParaRPr lang="en-US" sz="1400" dirty="0"/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Enhance Value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Epic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Epilepsy Foundation of America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Fairview Pharmacy Services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First Data Bank (FDB)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First </a:t>
            </a:r>
            <a:r>
              <a:rPr lang="en-US" sz="1400" dirty="0" err="1"/>
              <a:t>DataBank</a:t>
            </a:r>
            <a:endParaRPr lang="en-US" sz="1400" dirty="0"/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Food and Drug Administration (FDA)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 err="1"/>
              <a:t>Genelex</a:t>
            </a:r>
            <a:endParaRPr lang="en-US" sz="1400" dirty="0"/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Government of Western Australia Department of Health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Granada Health, LLC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Harvard Medical School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Harvard Primary Care Center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Healthcare Compliance Packaging Council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Healthy Motivation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Hearst Magazine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Indian Health Service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Indiana University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Institute for Healthcare Improvement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Institute for Safe Medication Practices (ISMP)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International Medical Interpreters Association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4158"/>
            <a:ext cx="8229600" cy="133985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Helvetica" pitchFamily="34" charset="0"/>
                <a:cs typeface="Helvetica" pitchFamily="34" charset="0"/>
              </a:rPr>
              <a:t>Participating Stakeholders’ Organizations</a:t>
            </a:r>
            <a:endParaRPr lang="en-US" sz="3200" b="1" dirty="0">
              <a:solidFill>
                <a:srgbClr val="0066FF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482572" y="1623480"/>
            <a:ext cx="4343399" cy="48006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1400" dirty="0"/>
              <a:t>PDX </a:t>
            </a:r>
            <a:r>
              <a:rPr lang="en-US" sz="1400" dirty="0" err="1"/>
              <a:t>Inc</a:t>
            </a:r>
            <a:endParaRPr lang="en-US" sz="1400" dirty="0"/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Pfizer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Pharmaceutical Research and Manufacturers of America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Pharmacy HIT Collaborative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Phil Burgess Consulting 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Point-of-Care Partners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Project Patient Care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Purdue </a:t>
            </a:r>
            <a:r>
              <a:rPr lang="en-US" sz="1400" dirty="0" err="1"/>
              <a:t>Pharma</a:t>
            </a:r>
            <a:r>
              <a:rPr lang="en-US" sz="1400" dirty="0"/>
              <a:t> L.P.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 err="1"/>
              <a:t>Quantros</a:t>
            </a:r>
            <a:r>
              <a:rPr lang="en-US" sz="1400" dirty="0"/>
              <a:t>, Inc.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RAND Corporation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Rite Aid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S and R Consulting Associates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Salem Memorial District Hospital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San Francisco State University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 err="1"/>
              <a:t>Sanofi</a:t>
            </a:r>
            <a:endParaRPr lang="en-US" sz="1400" dirty="0"/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South Carolina Pharmacy Association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Spectrum Health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St. David's Round Rock Medical Center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 err="1"/>
              <a:t>Stratis</a:t>
            </a:r>
            <a:r>
              <a:rPr lang="en-US" sz="1400" dirty="0"/>
              <a:t> Health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SUNY Buffalo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 err="1"/>
              <a:t>Surescripts</a:t>
            </a:r>
            <a:endParaRPr lang="en-US" sz="1400" dirty="0"/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Target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63525" y="6388100"/>
            <a:ext cx="8610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8"/>
          <p:cNvSpPr>
            <a:spLocks noGrp="1"/>
          </p:cNvSpPr>
          <p:nvPr>
            <p:ph sz="half" idx="2"/>
          </p:nvPr>
        </p:nvSpPr>
        <p:spPr>
          <a:xfrm>
            <a:off x="304801" y="1600200"/>
            <a:ext cx="4343399" cy="4724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1400" dirty="0"/>
              <a:t>National Association of Managed Care Physicians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National Community Pharmacists Association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National Council on Patient Information and Education (NCPIE)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National Osteoporosis Foundation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National Patient Safety Foundation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NCPDP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New York State Board of Pharmacy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 err="1"/>
              <a:t>NextGen</a:t>
            </a:r>
            <a:r>
              <a:rPr lang="en-US" sz="1400" dirty="0"/>
              <a:t> Healthcare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Northwestern University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Ohio Pharmacists Association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Ohio Public Employees Retirement System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Oklahoma Health Care Authority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Omnicare, Inc.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OPERS Healthcare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 err="1"/>
              <a:t>Optum</a:t>
            </a:r>
            <a:endParaRPr lang="en-US" sz="1400" dirty="0"/>
          </a:p>
          <a:p>
            <a:pPr>
              <a:spcBef>
                <a:spcPts val="0"/>
              </a:spcBef>
              <a:buNone/>
            </a:pPr>
            <a:r>
              <a:rPr lang="en-US" sz="1400" dirty="0" err="1"/>
              <a:t>OptumInsight</a:t>
            </a:r>
            <a:r>
              <a:rPr lang="en-US" sz="1400" dirty="0"/>
              <a:t>, Inc.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Oregon Health and Science University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 err="1"/>
              <a:t>Osterhaus</a:t>
            </a:r>
            <a:r>
              <a:rPr lang="en-US" sz="1400" dirty="0"/>
              <a:t> Pharmacy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Partners Healthcare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Patient Safety America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Patients for Patient Safety Canada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Patients Like Me</a:t>
            </a:r>
          </a:p>
        </p:txBody>
      </p:sp>
    </p:spTree>
    <p:extLst>
      <p:ext uri="{BB962C8B-B14F-4D97-AF65-F5344CB8AC3E}">
        <p14:creationId xmlns:p14="http://schemas.microsoft.com/office/powerpoint/2010/main" val="101170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4158"/>
            <a:ext cx="8229600" cy="133985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Helvetica" pitchFamily="34" charset="0"/>
                <a:cs typeface="Helvetica" pitchFamily="34" charset="0"/>
              </a:rPr>
              <a:t>Participating Stakeholders’ Organizations</a:t>
            </a:r>
            <a:endParaRPr lang="en-US" sz="3200" b="1" dirty="0">
              <a:solidFill>
                <a:srgbClr val="0066FF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482572" y="1623480"/>
            <a:ext cx="4343399" cy="48006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1400" dirty="0"/>
              <a:t>University of Illinois - Chicago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University of Maryland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University of Mass Memorial Medical Center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University of Minnesota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University of Pennsylvania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University of Sydney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University of Washington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US Public Health Service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Vanderbilt University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Veterans Affairs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Veterans' Association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Walgreens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 err="1"/>
              <a:t>Walmart</a:t>
            </a:r>
            <a:endParaRPr lang="en-US" sz="1400" dirty="0"/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Weil Cornell Medical College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Wisconsin Department of Health Services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 err="1"/>
              <a:t>Wolters</a:t>
            </a:r>
            <a:r>
              <a:rPr lang="en-US" sz="1400" dirty="0"/>
              <a:t> Kluwer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 err="1"/>
              <a:t>Wolters</a:t>
            </a:r>
            <a:r>
              <a:rPr lang="en-US" sz="1400" dirty="0"/>
              <a:t> Kluwer, Clinical Drug Information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Yale University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York University, Toronto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 err="1"/>
              <a:t>Zynx</a:t>
            </a:r>
            <a:endParaRPr lang="en-US" sz="1400" dirty="0"/>
          </a:p>
          <a:p>
            <a:pPr>
              <a:spcBef>
                <a:spcPts val="0"/>
              </a:spcBef>
              <a:buNone/>
            </a:pPr>
            <a:endParaRPr lang="en-US" sz="1400" dirty="0"/>
          </a:p>
          <a:p>
            <a:pPr>
              <a:spcBef>
                <a:spcPts val="0"/>
              </a:spcBef>
              <a:buNone/>
            </a:pPr>
            <a:endParaRPr lang="en-US" sz="14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63525" y="6388100"/>
            <a:ext cx="8610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8"/>
          <p:cNvSpPr>
            <a:spLocks noGrp="1"/>
          </p:cNvSpPr>
          <p:nvPr>
            <p:ph sz="half" idx="2"/>
          </p:nvPr>
        </p:nvSpPr>
        <p:spPr>
          <a:xfrm>
            <a:off x="304801" y="1600200"/>
            <a:ext cx="4343399" cy="4724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1400" dirty="0"/>
              <a:t>The Joint Commission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The Lynx Group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The Medical Letter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The PSO Advisory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The University of Alcala de Henares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The University of Illinois at Chicago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 err="1"/>
              <a:t>Truven</a:t>
            </a:r>
            <a:r>
              <a:rPr lang="en-US" sz="1400" dirty="0"/>
              <a:t> Health Analytics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Tufts Medical Center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UCL School of Pharmacy, London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UIC College of Pharmacy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UNC School of Pharmacy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Uniformed Services University of the Health Sciences (USUHS)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United States Pharmacopeia (USP)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 err="1"/>
              <a:t>Universite</a:t>
            </a:r>
            <a:r>
              <a:rPr lang="en-US" sz="1400" dirty="0"/>
              <a:t> </a:t>
            </a:r>
            <a:r>
              <a:rPr lang="en-US" sz="1400" dirty="0" err="1"/>
              <a:t>Catholique</a:t>
            </a:r>
            <a:r>
              <a:rPr lang="en-US" sz="1400" dirty="0"/>
              <a:t> de Louvain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 err="1"/>
              <a:t>Université</a:t>
            </a:r>
            <a:r>
              <a:rPr lang="en-US" sz="1400" dirty="0"/>
              <a:t> Laval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University of Alabama at Birmingham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University of Arizona College of Pharmacy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University of British Columbia (UBC)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University of California Los Angeles (UCLA)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University of Colorado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University of Connecticut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/>
              <a:t>University of Edinburgh</a:t>
            </a:r>
          </a:p>
        </p:txBody>
      </p:sp>
    </p:spTree>
    <p:extLst>
      <p:ext uri="{BB962C8B-B14F-4D97-AF65-F5344CB8AC3E}">
        <p14:creationId xmlns:p14="http://schemas.microsoft.com/office/powerpoint/2010/main" val="3851469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228600"/>
            <a:ext cx="7345362" cy="133985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66FF"/>
                </a:solidFill>
                <a:latin typeface="Helvetica" pitchFamily="34" charset="0"/>
                <a:cs typeface="Helvetica" pitchFamily="34" charset="0"/>
              </a:rPr>
              <a:t>Knowing Medication Indication </a:t>
            </a:r>
            <a:br>
              <a:rPr lang="en-US" sz="3600" b="1" dirty="0">
                <a:solidFill>
                  <a:srgbClr val="0066FF"/>
                </a:solidFill>
                <a:latin typeface="Helvetica" pitchFamily="34" charset="0"/>
                <a:cs typeface="Helvetica" pitchFamily="34" charset="0"/>
              </a:rPr>
            </a:br>
            <a:r>
              <a:rPr lang="en-US" sz="3600" b="1" dirty="0">
                <a:solidFill>
                  <a:srgbClr val="0066FF"/>
                </a:solidFill>
                <a:latin typeface="Helvetica" pitchFamily="34" charset="0"/>
                <a:cs typeface="Helvetica" pitchFamily="34" charset="0"/>
              </a:rPr>
              <a:t>Would Prevent These Errors*</a:t>
            </a:r>
            <a:endParaRPr lang="en-US" sz="2000" b="1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1828800"/>
            <a:ext cx="8382000" cy="38862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spcAft>
                <a:spcPts val="600"/>
              </a:spcAft>
              <a:buClr>
                <a:srgbClr val="0066FF"/>
              </a:buClr>
            </a:pPr>
            <a:r>
              <a:rPr lang="en-US" sz="2000" u="sng" dirty="0"/>
              <a:t>Rapamune</a:t>
            </a:r>
            <a:r>
              <a:rPr lang="en-US" sz="2000" i="1" dirty="0"/>
              <a:t> </a:t>
            </a:r>
            <a:r>
              <a:rPr lang="en-US" sz="2000" dirty="0"/>
              <a:t>(immunosuppressant) vs. </a:t>
            </a:r>
            <a:r>
              <a:rPr lang="en-US" sz="2000" u="sng" dirty="0"/>
              <a:t>Rapaflo</a:t>
            </a:r>
            <a:r>
              <a:rPr lang="en-US" sz="2000" dirty="0"/>
              <a:t> (BPH). Consequence: organ rejection or progressive BPH</a:t>
            </a:r>
          </a:p>
          <a:p>
            <a:pPr lvl="0">
              <a:spcBef>
                <a:spcPts val="0"/>
              </a:spcBef>
              <a:spcAft>
                <a:spcPts val="600"/>
              </a:spcAft>
              <a:buClr>
                <a:srgbClr val="0066FF"/>
              </a:buClr>
            </a:pPr>
            <a:r>
              <a:rPr lang="en-US" sz="2000" u="sng" dirty="0" err="1"/>
              <a:t>Risperidone</a:t>
            </a:r>
            <a:r>
              <a:rPr lang="en-US" sz="2000" dirty="0"/>
              <a:t> (schizophrenia, bipolar disorder) vs. </a:t>
            </a:r>
            <a:r>
              <a:rPr lang="en-US" sz="2000" u="sng" dirty="0"/>
              <a:t>Ropinirole</a:t>
            </a:r>
            <a:r>
              <a:rPr lang="en-US" sz="2000" dirty="0"/>
              <a:t> (PD, RLS). Consequence: worsening of symptoms</a:t>
            </a:r>
          </a:p>
          <a:p>
            <a:pPr lvl="0">
              <a:spcBef>
                <a:spcPts val="0"/>
              </a:spcBef>
              <a:spcAft>
                <a:spcPts val="600"/>
              </a:spcAft>
              <a:buClr>
                <a:srgbClr val="0066FF"/>
              </a:buClr>
            </a:pPr>
            <a:r>
              <a:rPr lang="en-US" sz="2000" u="sng" dirty="0" err="1"/>
              <a:t>Tramadol</a:t>
            </a:r>
            <a:r>
              <a:rPr lang="en-US" sz="2000" dirty="0"/>
              <a:t> (pain) vs. </a:t>
            </a:r>
            <a:r>
              <a:rPr lang="en-US" sz="2000" u="sng" dirty="0"/>
              <a:t>Trazodone</a:t>
            </a:r>
            <a:r>
              <a:rPr lang="en-US" sz="2000" dirty="0"/>
              <a:t> (depression). Consequence: no pain relief or increase depressive mood</a:t>
            </a:r>
          </a:p>
          <a:p>
            <a:pPr lvl="0">
              <a:spcBef>
                <a:spcPts val="0"/>
              </a:spcBef>
              <a:spcAft>
                <a:spcPts val="600"/>
              </a:spcAft>
              <a:buClr>
                <a:srgbClr val="0066FF"/>
              </a:buClr>
            </a:pPr>
            <a:r>
              <a:rPr lang="en-US" sz="2000" u="sng" dirty="0" err="1"/>
              <a:t>Lamotrigine</a:t>
            </a:r>
            <a:r>
              <a:rPr lang="en-US" sz="2000" dirty="0"/>
              <a:t> (epilepsy) vs. </a:t>
            </a:r>
            <a:r>
              <a:rPr lang="en-US" sz="2000" u="sng" dirty="0"/>
              <a:t>Lamivudine</a:t>
            </a:r>
            <a:r>
              <a:rPr lang="en-US" sz="2000" dirty="0"/>
              <a:t> (HBV or IV). Consequences: seizure or liver failure/AIDS (lamivudine indications are dose dependent)</a:t>
            </a:r>
          </a:p>
          <a:p>
            <a:pPr lvl="0">
              <a:spcBef>
                <a:spcPts val="0"/>
              </a:spcBef>
              <a:spcAft>
                <a:spcPts val="600"/>
              </a:spcAft>
              <a:buClr>
                <a:srgbClr val="0066FF"/>
              </a:buClr>
            </a:pPr>
            <a:r>
              <a:rPr lang="en-US" sz="2000" u="sng" dirty="0"/>
              <a:t>Prozac</a:t>
            </a:r>
            <a:r>
              <a:rPr lang="en-US" sz="2000" dirty="0"/>
              <a:t> (depression) vs. </a:t>
            </a:r>
            <a:r>
              <a:rPr lang="en-US" sz="2000" u="sng" dirty="0"/>
              <a:t>Prograf</a:t>
            </a:r>
            <a:r>
              <a:rPr lang="en-US" sz="2000" dirty="0"/>
              <a:t> (transplant rejection). Consequence: organ rejection or worsening of depression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5585936"/>
            <a:ext cx="5105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*ISMP List of Confused Drug Names - </a:t>
            </a:r>
          </a:p>
          <a:p>
            <a:pPr algn="ctr"/>
            <a:r>
              <a:rPr lang="en-US" sz="1400" dirty="0"/>
              <a:t>ISMP National Medication Error Reporting Program</a:t>
            </a:r>
          </a:p>
          <a:p>
            <a:pPr algn="ctr"/>
            <a:r>
              <a:rPr lang="en-US" sz="1400" dirty="0">
                <a:hlinkClick r:id="rId2"/>
              </a:rPr>
              <a:t>https://www.ismp.org/tools/confuseddrugnames.pdf</a:t>
            </a:r>
            <a:r>
              <a:rPr lang="en-US" sz="1400" dirty="0"/>
              <a:t>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13643624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798" y="228600"/>
            <a:ext cx="7345362" cy="133985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66FF"/>
                </a:solidFill>
                <a:latin typeface="Helvetica" pitchFamily="34" charset="0"/>
                <a:cs typeface="Helvetica" pitchFamily="34" charset="0"/>
              </a:rPr>
              <a:t>Knowing Medication Indication </a:t>
            </a:r>
            <a:br>
              <a:rPr lang="en-US" sz="3600" b="1" dirty="0">
                <a:solidFill>
                  <a:srgbClr val="0066FF"/>
                </a:solidFill>
                <a:latin typeface="Helvetica" pitchFamily="34" charset="0"/>
                <a:cs typeface="Helvetica" pitchFamily="34" charset="0"/>
              </a:rPr>
            </a:br>
            <a:r>
              <a:rPr lang="en-US" sz="3600" b="1" dirty="0">
                <a:solidFill>
                  <a:srgbClr val="0066FF"/>
                </a:solidFill>
                <a:latin typeface="Helvetica" pitchFamily="34" charset="0"/>
                <a:cs typeface="Helvetica" pitchFamily="34" charset="0"/>
              </a:rPr>
              <a:t>Would Prevent These Errors*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1752600"/>
            <a:ext cx="8382000" cy="38862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>
              <a:spcBef>
                <a:spcPts val="0"/>
              </a:spcBef>
              <a:buClr>
                <a:srgbClr val="0066FF"/>
              </a:buClr>
            </a:pPr>
            <a:r>
              <a:rPr lang="en-US" sz="1800" u="sng" dirty="0"/>
              <a:t>Brilinta</a:t>
            </a:r>
            <a:r>
              <a:rPr lang="en-US" sz="1800" dirty="0"/>
              <a:t> (antiplatelet) vs. </a:t>
            </a:r>
            <a:r>
              <a:rPr lang="en-US" sz="1800" u="sng" dirty="0"/>
              <a:t>Brintellix</a:t>
            </a:r>
            <a:r>
              <a:rPr lang="en-US" sz="1800" dirty="0"/>
              <a:t> (antidepressant). Consequence: bleeding risk or worsening of depression</a:t>
            </a:r>
          </a:p>
          <a:p>
            <a:pPr lvl="0">
              <a:spcBef>
                <a:spcPts val="0"/>
              </a:spcBef>
              <a:buClr>
                <a:srgbClr val="0066FF"/>
              </a:buClr>
              <a:buNone/>
            </a:pPr>
            <a:endParaRPr lang="en-US" sz="1800" dirty="0"/>
          </a:p>
          <a:p>
            <a:pPr lvl="0">
              <a:spcBef>
                <a:spcPts val="0"/>
              </a:spcBef>
              <a:buClr>
                <a:srgbClr val="0066FF"/>
              </a:buClr>
            </a:pPr>
            <a:r>
              <a:rPr lang="en-US" sz="1800" u="sng" dirty="0"/>
              <a:t>Chlorpromazine</a:t>
            </a:r>
            <a:r>
              <a:rPr lang="en-US" sz="1800" dirty="0"/>
              <a:t> (schizophrenia) vs. </a:t>
            </a:r>
            <a:r>
              <a:rPr lang="en-US" sz="1800" u="sng" dirty="0" err="1"/>
              <a:t>Chlorpropamide</a:t>
            </a:r>
            <a:r>
              <a:rPr lang="en-US" sz="1800" dirty="0"/>
              <a:t> (DM). Consequence: delusional/hallucinating symptoms or hyperglycemia</a:t>
            </a:r>
          </a:p>
          <a:p>
            <a:pPr lvl="0">
              <a:spcBef>
                <a:spcPts val="0"/>
              </a:spcBef>
              <a:buClr>
                <a:srgbClr val="0066FF"/>
              </a:buClr>
              <a:buNone/>
            </a:pPr>
            <a:endParaRPr lang="en-US" sz="1800" dirty="0"/>
          </a:p>
          <a:p>
            <a:pPr lvl="0">
              <a:spcBef>
                <a:spcPts val="0"/>
              </a:spcBef>
              <a:buClr>
                <a:srgbClr val="0066FF"/>
              </a:buClr>
            </a:pPr>
            <a:r>
              <a:rPr lang="en-US" sz="1800" u="sng" dirty="0" err="1"/>
              <a:t>Jantoven</a:t>
            </a:r>
            <a:r>
              <a:rPr lang="en-US" sz="1800" dirty="0"/>
              <a:t> (anticoagulant) vs. </a:t>
            </a:r>
            <a:r>
              <a:rPr lang="en-US" sz="1800" u="sng" dirty="0"/>
              <a:t>Januvia</a:t>
            </a:r>
            <a:r>
              <a:rPr lang="en-US" sz="1800" dirty="0"/>
              <a:t> (DM). Consequences: bleeding risk or hyperglycemia</a:t>
            </a:r>
          </a:p>
          <a:p>
            <a:pPr lvl="0">
              <a:spcBef>
                <a:spcPts val="0"/>
              </a:spcBef>
              <a:buClr>
                <a:srgbClr val="0066FF"/>
              </a:buClr>
              <a:buNone/>
            </a:pPr>
            <a:endParaRPr lang="en-US" sz="1800" dirty="0"/>
          </a:p>
          <a:p>
            <a:pPr lvl="0">
              <a:spcBef>
                <a:spcPts val="0"/>
              </a:spcBef>
              <a:buClr>
                <a:srgbClr val="0066FF"/>
              </a:buClr>
            </a:pPr>
            <a:r>
              <a:rPr lang="en-US" sz="1800" u="sng" dirty="0" err="1"/>
              <a:t>Keppra</a:t>
            </a:r>
            <a:r>
              <a:rPr lang="en-US" sz="1800" dirty="0"/>
              <a:t> (epilepsy) vs. </a:t>
            </a:r>
            <a:r>
              <a:rPr lang="en-US" sz="1800" u="sng" dirty="0"/>
              <a:t>Keflex</a:t>
            </a:r>
            <a:r>
              <a:rPr lang="en-US" sz="1800" dirty="0"/>
              <a:t> (infection). Consequences: seizure or worsening of infection</a:t>
            </a:r>
          </a:p>
          <a:p>
            <a:pPr lvl="0">
              <a:spcBef>
                <a:spcPts val="0"/>
              </a:spcBef>
              <a:buClr>
                <a:srgbClr val="0066FF"/>
              </a:buClr>
              <a:buNone/>
            </a:pPr>
            <a:endParaRPr lang="en-US" sz="1800" dirty="0"/>
          </a:p>
          <a:p>
            <a:pPr lvl="0">
              <a:spcBef>
                <a:spcPts val="0"/>
              </a:spcBef>
              <a:buClr>
                <a:srgbClr val="0066FF"/>
              </a:buClr>
            </a:pPr>
            <a:r>
              <a:rPr lang="en-US" sz="1800" u="sng" dirty="0"/>
              <a:t>Sulfasalazine</a:t>
            </a:r>
            <a:r>
              <a:rPr lang="en-US" sz="1800" dirty="0"/>
              <a:t> (UC, RA) vs. </a:t>
            </a:r>
            <a:r>
              <a:rPr lang="en-US" sz="1800" u="sng" dirty="0"/>
              <a:t>Sufadiazine </a:t>
            </a:r>
            <a:r>
              <a:rPr lang="en-US" sz="1800" dirty="0"/>
              <a:t>(infection). Consequence: disease flare/progression or antibiotic resistance/worsening of infection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57400" y="5638800"/>
            <a:ext cx="5105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*ISMP List of Confused Drug Names - </a:t>
            </a:r>
          </a:p>
          <a:p>
            <a:pPr algn="ctr"/>
            <a:r>
              <a:rPr lang="en-US" sz="1400" dirty="0"/>
              <a:t>ISMP National Medication Error Reporting Program</a:t>
            </a:r>
          </a:p>
          <a:p>
            <a:pPr algn="ctr"/>
            <a:r>
              <a:rPr lang="en-US" sz="1400" dirty="0">
                <a:hlinkClick r:id="rId2"/>
              </a:rPr>
              <a:t>https://www.ismp.org/tools/confuseddrugnames.pdf</a:t>
            </a:r>
            <a:r>
              <a:rPr lang="en-US" sz="1400" dirty="0"/>
              <a:t> 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38560643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Clinician Perspective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“Don’t tell me what to do”</a:t>
            </a:r>
          </a:p>
          <a:p>
            <a:pPr lvl="1"/>
            <a:r>
              <a:rPr lang="en-US" dirty="0"/>
              <a:t>I don’t want anyone taking away my clinical autonomy; especially someone who doesn’t know my patient, or what is best for him or her like I do.</a:t>
            </a:r>
          </a:p>
          <a:p>
            <a:r>
              <a:rPr lang="en-US" sz="3200" dirty="0"/>
              <a:t>“Just tell me what to do”</a:t>
            </a:r>
            <a:endParaRPr lang="en-US" sz="2800" dirty="0"/>
          </a:p>
          <a:p>
            <a:pPr lvl="1"/>
            <a:r>
              <a:rPr lang="en-US" dirty="0"/>
              <a:t>I am so frustrated with all the hassles and back and forth faxes and calls with formulary/</a:t>
            </a:r>
            <a:r>
              <a:rPr lang="en-US" dirty="0" err="1"/>
              <a:t>nonformulary</a:t>
            </a:r>
            <a:r>
              <a:rPr lang="en-US" dirty="0"/>
              <a:t>, prior authorization, </a:t>
            </a:r>
            <a:r>
              <a:rPr lang="en-US" dirty="0" err="1"/>
              <a:t>multitiered</a:t>
            </a:r>
            <a:r>
              <a:rPr lang="en-US" dirty="0"/>
              <a:t> co-payment, that….just tell me what to do and I will do it so I can move on to my next patient and work.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34147861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472630" y="2257386"/>
            <a:ext cx="2286000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none" dirty="0"/>
              <a:t>Drug</a:t>
            </a:r>
          </a:p>
        </p:txBody>
      </p:sp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45362" cy="1339850"/>
          </a:xfrm>
        </p:spPr>
        <p:txBody>
          <a:bodyPr/>
          <a:lstStyle/>
          <a:p>
            <a:r>
              <a:rPr lang="en-US" dirty="0"/>
              <a:t>Old Paradigm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14308946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282630" y="2257386"/>
            <a:ext cx="2286000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none" dirty="0" err="1"/>
              <a:t>Dx</a:t>
            </a:r>
            <a:r>
              <a:rPr lang="en-US" u="none" dirty="0"/>
              <a:t>/Indication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472630" y="2257386"/>
            <a:ext cx="2286000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none" dirty="0"/>
              <a:t>Drug</a:t>
            </a:r>
          </a:p>
        </p:txBody>
      </p:sp>
      <p:sp>
        <p:nvSpPr>
          <p:cNvPr id="9" name="Right Arrow 8"/>
          <p:cNvSpPr/>
          <p:nvPr/>
        </p:nvSpPr>
        <p:spPr>
          <a:xfrm>
            <a:off x="3911030" y="2866986"/>
            <a:ext cx="1219200" cy="1524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886200" y="2209800"/>
            <a:ext cx="1600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u="none" dirty="0"/>
              <a:t>You </a:t>
            </a:r>
            <a:r>
              <a:rPr lang="en-US" b="1" i="1" u="none" dirty="0"/>
              <a:t>Must</a:t>
            </a:r>
            <a:r>
              <a:rPr lang="en-US" i="1" u="none" dirty="0"/>
              <a:t> Add </a:t>
            </a:r>
            <a:r>
              <a:rPr lang="en-US" u="none" dirty="0"/>
              <a:t>an </a:t>
            </a:r>
          </a:p>
          <a:p>
            <a:pPr>
              <a:spcAft>
                <a:spcPts val="1200"/>
              </a:spcAft>
            </a:pPr>
            <a:r>
              <a:rPr lang="en-US" u="none" dirty="0"/>
              <a:t>Indication</a:t>
            </a:r>
          </a:p>
        </p:txBody>
      </p:sp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45362" cy="1339850"/>
          </a:xfrm>
        </p:spPr>
        <p:txBody>
          <a:bodyPr/>
          <a:lstStyle/>
          <a:p>
            <a:r>
              <a:rPr lang="en-US" dirty="0"/>
              <a:t>Old Paradigm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29361942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282630" y="2257386"/>
            <a:ext cx="2286000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none" dirty="0" err="1"/>
              <a:t>Dx</a:t>
            </a:r>
            <a:r>
              <a:rPr lang="en-US" u="none" dirty="0"/>
              <a:t>/Indication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472630" y="2257386"/>
            <a:ext cx="2286000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none" dirty="0"/>
              <a:t>Drug</a:t>
            </a:r>
          </a:p>
        </p:txBody>
      </p:sp>
      <p:sp>
        <p:nvSpPr>
          <p:cNvPr id="9" name="Right Arrow 8"/>
          <p:cNvSpPr/>
          <p:nvPr/>
        </p:nvSpPr>
        <p:spPr>
          <a:xfrm>
            <a:off x="3911030" y="2866986"/>
            <a:ext cx="1219200" cy="1524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886200" y="2209800"/>
            <a:ext cx="1600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u="none" dirty="0"/>
              <a:t>You </a:t>
            </a:r>
            <a:r>
              <a:rPr lang="en-US" i="1" u="none" dirty="0"/>
              <a:t>Must Add </a:t>
            </a:r>
            <a:r>
              <a:rPr lang="en-US" u="none" dirty="0"/>
              <a:t>an </a:t>
            </a:r>
          </a:p>
          <a:p>
            <a:pPr>
              <a:spcAft>
                <a:spcPts val="1200"/>
              </a:spcAft>
            </a:pPr>
            <a:r>
              <a:rPr lang="en-US" u="none" dirty="0"/>
              <a:t>Indication</a:t>
            </a:r>
          </a:p>
        </p:txBody>
      </p:sp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45362" cy="1339850"/>
          </a:xfrm>
        </p:spPr>
        <p:txBody>
          <a:bodyPr/>
          <a:lstStyle/>
          <a:p>
            <a:r>
              <a:rPr lang="en-US" dirty="0"/>
              <a:t>New Paradigm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524000" y="4140200"/>
            <a:ext cx="2286000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none"/>
          </a:p>
        </p:txBody>
      </p:sp>
      <p:sp>
        <p:nvSpPr>
          <p:cNvPr id="19" name="Rounded Rectangle 18"/>
          <p:cNvSpPr/>
          <p:nvPr/>
        </p:nvSpPr>
        <p:spPr>
          <a:xfrm>
            <a:off x="5257800" y="4140200"/>
            <a:ext cx="2286000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none" dirty="0"/>
              <a:t>Drug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00200" y="4521200"/>
            <a:ext cx="205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none" dirty="0" err="1">
                <a:solidFill>
                  <a:schemeClr val="bg1"/>
                </a:solidFill>
              </a:rPr>
              <a:t>Dx</a:t>
            </a:r>
            <a:r>
              <a:rPr lang="en-US" u="none" dirty="0">
                <a:solidFill>
                  <a:schemeClr val="bg1"/>
                </a:solidFill>
              </a:rPr>
              <a:t>/Indication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3886200" y="4749800"/>
            <a:ext cx="12192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3657600" y="4110056"/>
            <a:ext cx="1600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none" dirty="0"/>
              <a:t>Flexibly </a:t>
            </a:r>
            <a:r>
              <a:rPr lang="en-US" i="1" u="none" dirty="0"/>
              <a:t>Suggests</a:t>
            </a:r>
          </a:p>
          <a:p>
            <a:pPr algn="ctr"/>
            <a:endParaRPr lang="en-US" u="none" dirty="0"/>
          </a:p>
          <a:p>
            <a:pPr algn="ctr"/>
            <a:endParaRPr lang="en-US" sz="1600" u="none" dirty="0"/>
          </a:p>
          <a:p>
            <a:pPr algn="ctr"/>
            <a:r>
              <a:rPr lang="en-US" i="1" u="none" dirty="0"/>
              <a:t>Drug of Choice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66800" y="1981200"/>
            <a:ext cx="7315200" cy="1997075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4737550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282630" y="2257386"/>
            <a:ext cx="2286000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none" dirty="0" err="1"/>
              <a:t>Dx</a:t>
            </a:r>
            <a:r>
              <a:rPr lang="en-US" u="none" dirty="0"/>
              <a:t>/Indication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472630" y="2257386"/>
            <a:ext cx="2286000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none" dirty="0"/>
              <a:t>Drug</a:t>
            </a:r>
          </a:p>
        </p:txBody>
      </p:sp>
      <p:sp>
        <p:nvSpPr>
          <p:cNvPr id="9" name="Right Arrow 8"/>
          <p:cNvSpPr/>
          <p:nvPr/>
        </p:nvSpPr>
        <p:spPr>
          <a:xfrm>
            <a:off x="3911030" y="2866986"/>
            <a:ext cx="1219200" cy="1524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886200" y="2209800"/>
            <a:ext cx="1600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u="none" dirty="0"/>
              <a:t>You </a:t>
            </a:r>
            <a:r>
              <a:rPr lang="en-US" i="1" u="none" dirty="0"/>
              <a:t>Must Add </a:t>
            </a:r>
            <a:r>
              <a:rPr lang="en-US" u="none" dirty="0"/>
              <a:t>an </a:t>
            </a:r>
          </a:p>
          <a:p>
            <a:pPr>
              <a:spcAft>
                <a:spcPts val="1200"/>
              </a:spcAft>
            </a:pPr>
            <a:r>
              <a:rPr lang="en-US" u="none" dirty="0"/>
              <a:t>Indication</a:t>
            </a:r>
          </a:p>
        </p:txBody>
      </p:sp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45362" cy="1339850"/>
          </a:xfrm>
        </p:spPr>
        <p:txBody>
          <a:bodyPr/>
          <a:lstStyle/>
          <a:p>
            <a:r>
              <a:rPr lang="en-US" dirty="0"/>
              <a:t>New Paradigm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524000" y="4140200"/>
            <a:ext cx="2286000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none"/>
          </a:p>
        </p:txBody>
      </p:sp>
      <p:sp>
        <p:nvSpPr>
          <p:cNvPr id="19" name="Rounded Rectangle 18"/>
          <p:cNvSpPr/>
          <p:nvPr/>
        </p:nvSpPr>
        <p:spPr>
          <a:xfrm>
            <a:off x="5257800" y="4140200"/>
            <a:ext cx="2286000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none" dirty="0"/>
              <a:t>Drug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00200" y="4521200"/>
            <a:ext cx="205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none" dirty="0" err="1">
                <a:solidFill>
                  <a:schemeClr val="bg1"/>
                </a:solidFill>
              </a:rPr>
              <a:t>Dx</a:t>
            </a:r>
            <a:r>
              <a:rPr lang="en-US" u="none" dirty="0">
                <a:solidFill>
                  <a:schemeClr val="bg1"/>
                </a:solidFill>
              </a:rPr>
              <a:t>/Indication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3886200" y="4749800"/>
            <a:ext cx="12192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66800" y="1981200"/>
            <a:ext cx="7315200" cy="1997075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 rot="10800000">
            <a:off x="3886201" y="5032375"/>
            <a:ext cx="1219200" cy="200024"/>
          </a:xfrm>
          <a:prstGeom prst="rightArrow">
            <a:avLst/>
          </a:prstGeom>
          <a:solidFill>
            <a:srgbClr val="FF0000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657600" y="4110056"/>
            <a:ext cx="1600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none" dirty="0"/>
              <a:t>Flexibly </a:t>
            </a:r>
            <a:r>
              <a:rPr lang="en-US" i="1" u="none" dirty="0"/>
              <a:t>Suggests</a:t>
            </a:r>
          </a:p>
          <a:p>
            <a:pPr algn="ctr"/>
            <a:endParaRPr lang="en-US" u="none" dirty="0"/>
          </a:p>
          <a:p>
            <a:pPr algn="ctr"/>
            <a:endParaRPr lang="en-US" sz="1600" u="none" dirty="0"/>
          </a:p>
          <a:p>
            <a:pPr algn="ctr"/>
            <a:r>
              <a:rPr lang="en-US" i="1" u="none" dirty="0"/>
              <a:t>Drug of Choice  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19423964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Participatory Design Results</a:t>
            </a:r>
          </a:p>
        </p:txBody>
      </p:sp>
      <p:pic>
        <p:nvPicPr>
          <p:cNvPr id="2050" name="Picture 2" descr="C:\Users\pmn6\AppData\Local\Microsoft\Windows\Temporary Internet Files\Content.Outlook\08O36A56\new doc 4_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903" y="1588770"/>
            <a:ext cx="3842497" cy="4354830"/>
          </a:xfrm>
          <a:prstGeom prst="rect">
            <a:avLst/>
          </a:prstGeom>
          <a:noFill/>
        </p:spPr>
      </p:pic>
      <p:pic>
        <p:nvPicPr>
          <p:cNvPr id="2051" name="Picture 3" descr="\\Cifs2\indrx$\User Center Design Phase\2-Participatory Design Session 1\Particiatory Design 1 Results\design 1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1" y="1551017"/>
            <a:ext cx="4038599" cy="4552603"/>
          </a:xfrm>
          <a:prstGeom prst="rect">
            <a:avLst/>
          </a:prstGeom>
          <a:noFill/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17444483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D44D339-66B1-4338-9A28-B7F42BB68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3FADCC4-AFE2-4A47-89B3-FA3FF403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Publicize, publish multiple project studies</a:t>
            </a:r>
          </a:p>
          <a:p>
            <a:pPr lvl="1"/>
            <a:r>
              <a:rPr lang="en-US" dirty="0"/>
              <a:t>Create interest, will, amongst </a:t>
            </a:r>
            <a:r>
              <a:rPr lang="en-US"/>
              <a:t>key players  </a:t>
            </a:r>
            <a:endParaRPr lang="en-US" dirty="0"/>
          </a:p>
          <a:p>
            <a:r>
              <a:rPr lang="en-US" dirty="0"/>
              <a:t>Work with Epic, Center, other vendors to incorporate </a:t>
            </a:r>
          </a:p>
          <a:p>
            <a:pPr lvl="1"/>
            <a:r>
              <a:rPr lang="en-US" dirty="0"/>
              <a:t>? Stand alone vs. integrated “apps” to CPOE </a:t>
            </a:r>
          </a:p>
          <a:p>
            <a:r>
              <a:rPr lang="en-US" dirty="0"/>
              <a:t>Develop content to support</a:t>
            </a:r>
          </a:p>
          <a:p>
            <a:pPr lvl="1"/>
            <a:r>
              <a:rPr lang="en-US" dirty="0"/>
              <a:t>Drugs and regimens of choice</a:t>
            </a:r>
          </a:p>
          <a:p>
            <a:pPr lvl="1"/>
            <a:r>
              <a:rPr lang="en-US" dirty="0"/>
              <a:t>Who/what is “Trusted Source” </a:t>
            </a:r>
          </a:p>
          <a:p>
            <a:r>
              <a:rPr lang="en-US" dirty="0"/>
              <a:t>Address other challenges, thorny issues </a:t>
            </a:r>
          </a:p>
          <a:p>
            <a:pPr lvl="1"/>
            <a:r>
              <a:rPr lang="en-US" dirty="0"/>
              <a:t>Diagnosis vs. Indication in Surescripts</a:t>
            </a:r>
          </a:p>
          <a:p>
            <a:pPr lvl="1"/>
            <a:endParaRPr lang="en-US" dirty="0"/>
          </a:p>
          <a:p>
            <a:pPr marL="350838" lvl="1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45CF428F-52FA-436D-AE47-8F7D92D2E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2172340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752600"/>
            <a:ext cx="8229600" cy="4495800"/>
          </a:xfrm>
        </p:spPr>
        <p:txBody>
          <a:bodyPr/>
          <a:lstStyle/>
          <a:p>
            <a:pPr marL="285750" indent="-285750">
              <a:spcBef>
                <a:spcPts val="0"/>
              </a:spcBef>
            </a:pPr>
            <a:r>
              <a:rPr lang="en-US" dirty="0">
                <a:latin typeface="Arial" pitchFamily="34" charset="0"/>
                <a:cs typeface="Arial" pitchFamily="34" charset="0"/>
              </a:rPr>
              <a:t>Gordon Schiff</a:t>
            </a:r>
          </a:p>
          <a:p>
            <a:pPr marL="836676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E-mail: </a:t>
            </a:r>
            <a:r>
              <a:rPr lang="en-US" dirty="0">
                <a:hlinkClick r:id="rId2"/>
              </a:rPr>
              <a:t>gschiff@bwh.harvard.edu</a:t>
            </a:r>
            <a:endParaRPr lang="en-US" dirty="0"/>
          </a:p>
          <a:p>
            <a:pPr marL="285750">
              <a:spcBef>
                <a:spcPts val="0"/>
              </a:spcBef>
            </a:pPr>
            <a:r>
              <a:rPr lang="en-US" dirty="0">
                <a:latin typeface="Arial" pitchFamily="34" charset="0"/>
                <a:cs typeface="Arial" pitchFamily="34" charset="0"/>
              </a:rPr>
              <a:t>Pamela Garabedian</a:t>
            </a:r>
          </a:p>
          <a:p>
            <a:pPr marL="836676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itchFamily="34" charset="0"/>
                <a:cs typeface="Arial" pitchFamily="34" charset="0"/>
              </a:rPr>
              <a:t>E-mail: </a:t>
            </a:r>
            <a:r>
              <a:rPr lang="en-US" dirty="0">
                <a:latin typeface="Arial" pitchFamily="34" charset="0"/>
                <a:cs typeface="Arial" pitchFamily="34" charset="0"/>
                <a:hlinkClick r:id="rId3"/>
              </a:rPr>
              <a:t>pmgarabedian@partners.org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spcBef>
                <a:spcPts val="0"/>
              </a:spcBef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E4E9EF">
                    <a:lumMod val="60000"/>
                    <a:lumOff val="40000"/>
                  </a:srgbClr>
                </a:solidFill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15827762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pital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apit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atMod val="150000"/>
                <a:lumMod val="50000"/>
              </a:schemeClr>
              <a:schemeClr val="phClr">
                <a:satMod val="300000"/>
                <a:lumMod val="125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atMod val="135000"/>
                <a:lumMod val="80000"/>
              </a:schemeClr>
              <a:schemeClr val="phClr">
                <a:satMod val="250000"/>
                <a:lumMod val="15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44450" cap="flat" cmpd="sng" algn="ctr">
          <a:solidFill>
            <a:schemeClr val="phClr">
              <a:shade val="8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sx="101000" sy="101000" algn="ctr" rotWithShape="0">
              <a:srgbClr val="000000">
                <a:alpha val="40000"/>
              </a:srgbClr>
            </a:outerShdw>
          </a:effectLst>
          <a:scene3d>
            <a:camera prst="perspectiveFront" fov="3000000"/>
            <a:lightRig rig="threePt" dir="tl"/>
          </a:scene3d>
          <a:sp3d>
            <a:bevelT w="0" h="0"/>
          </a:sp3d>
        </a:effectStyle>
        <a:effectStyle>
          <a:effectLst>
            <a:innerShdw blurRad="190500">
              <a:srgbClr val="000000">
                <a:alpha val="50000"/>
              </a:srgbClr>
            </a:innerShdw>
          </a:effectLst>
          <a:scene3d>
            <a:camera prst="perspectiveFront" fov="4800000"/>
            <a:lightRig rig="twoPt" dir="t">
              <a:rot lat="0" lon="0" rev="48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atMod val="150000"/>
                <a:lumMod val="50000"/>
              </a:schemeClr>
              <a:schemeClr val="phClr">
                <a:satMod val="400000"/>
                <a:lumMod val="16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apital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apit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atMod val="150000"/>
                <a:lumMod val="50000"/>
              </a:schemeClr>
              <a:schemeClr val="phClr">
                <a:satMod val="300000"/>
                <a:lumMod val="125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atMod val="135000"/>
                <a:lumMod val="80000"/>
              </a:schemeClr>
              <a:schemeClr val="phClr">
                <a:satMod val="250000"/>
                <a:lumMod val="15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44450" cap="flat" cmpd="sng" algn="ctr">
          <a:solidFill>
            <a:schemeClr val="phClr">
              <a:shade val="8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sx="101000" sy="101000" algn="ctr" rotWithShape="0">
              <a:srgbClr val="000000">
                <a:alpha val="40000"/>
              </a:srgbClr>
            </a:outerShdw>
          </a:effectLst>
          <a:scene3d>
            <a:camera prst="perspectiveFront" fov="3000000"/>
            <a:lightRig rig="threePt" dir="tl"/>
          </a:scene3d>
          <a:sp3d>
            <a:bevelT w="0" h="0"/>
          </a:sp3d>
        </a:effectStyle>
        <a:effectStyle>
          <a:effectLst>
            <a:innerShdw blurRad="190500">
              <a:srgbClr val="000000">
                <a:alpha val="50000"/>
              </a:srgbClr>
            </a:innerShdw>
          </a:effectLst>
          <a:scene3d>
            <a:camera prst="perspectiveFront" fov="4800000"/>
            <a:lightRig rig="twoPt" dir="t">
              <a:rot lat="0" lon="0" rev="48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atMod val="150000"/>
                <a:lumMod val="50000"/>
              </a:schemeClr>
              <a:schemeClr val="phClr">
                <a:satMod val="400000"/>
                <a:lumMod val="16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xecutive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58094</TotalTime>
  <Words>1342</Words>
  <Application>Microsoft Office PowerPoint</Application>
  <PresentationFormat>On-screen Show (4:3)</PresentationFormat>
  <Paragraphs>316</Paragraphs>
  <Slides>24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Capital</vt:lpstr>
      <vt:lpstr>1_Capital</vt:lpstr>
      <vt:lpstr>A Safer Way to Prescribe Medications: A MA-Based Project to Incorporate Indications into Electronic Prescriptions</vt:lpstr>
      <vt:lpstr>Conflict of Interest</vt:lpstr>
      <vt:lpstr>Agenda</vt:lpstr>
      <vt:lpstr>PowerPoint Presentation</vt:lpstr>
      <vt:lpstr>PowerPoint Presentation</vt:lpstr>
      <vt:lpstr>PowerPoint Presentation</vt:lpstr>
      <vt:lpstr>Indications-based Prescribing Major Links to 4 AHRQ HIT Safety Emphasis Aims, Central to Key Functions </vt:lpstr>
      <vt:lpstr>PowerPoint Presentation</vt:lpstr>
      <vt:lpstr>Overall AHRQ Project Aim</vt:lpstr>
      <vt:lpstr>3 Year Project Specific Aims </vt:lpstr>
      <vt:lpstr>Participating Stakeholders’ Organizations</vt:lpstr>
      <vt:lpstr>Participating Stakeholders’ Organizations</vt:lpstr>
      <vt:lpstr>Participating Stakeholders’ Organizations</vt:lpstr>
      <vt:lpstr>Participating Stakeholders’ Organizations</vt:lpstr>
      <vt:lpstr>Knowing Medication Indication  Would Prevent These Errors*</vt:lpstr>
      <vt:lpstr>Knowing Medication Indication  Would Prevent These Errors*</vt:lpstr>
      <vt:lpstr>Clinician Perspective </vt:lpstr>
      <vt:lpstr>Old Paradigm</vt:lpstr>
      <vt:lpstr>Old Paradigm</vt:lpstr>
      <vt:lpstr>New Paradigm</vt:lpstr>
      <vt:lpstr>New Paradigm</vt:lpstr>
      <vt:lpstr>Participatory Design Results</vt:lpstr>
      <vt:lpstr>Next Steps  </vt:lpstr>
      <vt:lpstr>Questions?</vt:lpstr>
    </vt:vector>
  </TitlesOfParts>
  <Company>UMass, Amherst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Indication based Rx -Panel 2</dc:title>
  <dc:creator>Rodriguez-Monguio</dc:creator>
  <cp:lastModifiedBy>Emily Biocchi</cp:lastModifiedBy>
  <cp:revision>3702</cp:revision>
  <cp:lastPrinted>2000-02-10T13:47:54Z</cp:lastPrinted>
  <dcterms:created xsi:type="dcterms:W3CDTF">2015-05-25T18:37:42Z</dcterms:created>
  <dcterms:modified xsi:type="dcterms:W3CDTF">2018-05-09T13:04:33Z</dcterms:modified>
</cp:coreProperties>
</file>